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  <p:sldMasterId id="2147483741" r:id="rId5"/>
    <p:sldMasterId id="2147483753" r:id="rId6"/>
    <p:sldMasterId id="2147483764" r:id="rId7"/>
  </p:sldMasterIdLst>
  <p:notesMasterIdLst>
    <p:notesMasterId r:id="rId45"/>
  </p:notesMasterIdLst>
  <p:sldIdLst>
    <p:sldId id="265" r:id="rId8"/>
    <p:sldId id="2531" r:id="rId9"/>
    <p:sldId id="1132" r:id="rId10"/>
    <p:sldId id="1955" r:id="rId11"/>
    <p:sldId id="1981" r:id="rId12"/>
    <p:sldId id="1980" r:id="rId13"/>
    <p:sldId id="1031" r:id="rId14"/>
    <p:sldId id="1541" r:id="rId15"/>
    <p:sldId id="1775" r:id="rId16"/>
    <p:sldId id="1872" r:id="rId17"/>
    <p:sldId id="1870" r:id="rId18"/>
    <p:sldId id="1898" r:id="rId19"/>
    <p:sldId id="1909" r:id="rId20"/>
    <p:sldId id="2698" r:id="rId21"/>
    <p:sldId id="1928" r:id="rId22"/>
    <p:sldId id="1619" r:id="rId23"/>
    <p:sldId id="1820" r:id="rId24"/>
    <p:sldId id="1662" r:id="rId25"/>
    <p:sldId id="1661" r:id="rId26"/>
    <p:sldId id="1492" r:id="rId27"/>
    <p:sldId id="1911" r:id="rId28"/>
    <p:sldId id="1490" r:id="rId29"/>
    <p:sldId id="1608" r:id="rId30"/>
    <p:sldId id="1836" r:id="rId31"/>
    <p:sldId id="1847" r:id="rId32"/>
    <p:sldId id="1851" r:id="rId33"/>
    <p:sldId id="1850" r:id="rId34"/>
    <p:sldId id="2697" r:id="rId35"/>
    <p:sldId id="1910" r:id="rId36"/>
    <p:sldId id="2532" r:id="rId37"/>
    <p:sldId id="1706" r:id="rId38"/>
    <p:sldId id="1864" r:id="rId39"/>
    <p:sldId id="1944" r:id="rId40"/>
    <p:sldId id="2699" r:id="rId41"/>
    <p:sldId id="1750" r:id="rId42"/>
    <p:sldId id="1083" r:id="rId43"/>
    <p:sldId id="2671" r:id="rId4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D6"/>
    <a:srgbClr val="FBBDB3"/>
    <a:srgbClr val="FFEC8F"/>
    <a:srgbClr val="E5FFE5"/>
    <a:srgbClr val="FFE4C9"/>
    <a:srgbClr val="D5FFD5"/>
    <a:srgbClr val="E0FFC1"/>
    <a:srgbClr val="A6D0EE"/>
    <a:srgbClr val="FBCDA3"/>
    <a:srgbClr val="F0F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A001E1-52E2-4A7A-A9B4-4BADDDBA3713}" v="157" dt="2025-09-02T15:29:27.544"/>
  </p1510:revLst>
</p1510:revInfo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yl jasny 3 — Ak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 jasny 3 — Ak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A111915-BE36-4E01-A7E5-04B1672EAD32}" styleName="Styl jasny 2 — Ak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154" autoAdjust="0"/>
    <p:restoredTop sz="94598" autoAdjust="0"/>
  </p:normalViewPr>
  <p:slideViewPr>
    <p:cSldViewPr showGuides="1">
      <p:cViewPr varScale="1">
        <p:scale>
          <a:sx n="67" d="100"/>
          <a:sy n="67" d="100"/>
        </p:scale>
        <p:origin x="960" y="67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3" d="100"/>
        <a:sy n="83" d="100"/>
      </p:scale>
      <p:origin x="0" y="-448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commentAuthors" Target="commentAuthor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zena Tkocz" userId="83e3c1f299d4494d" providerId="LiveId" clId="{8FA001E1-52E2-4A7A-A9B4-4BADDDBA3713}"/>
    <pc:docChg chg="undo custSel addSld delSld modSld sldOrd delMainMaster">
      <pc:chgData name="Marzena Tkocz" userId="83e3c1f299d4494d" providerId="LiveId" clId="{8FA001E1-52E2-4A7A-A9B4-4BADDDBA3713}" dt="2025-09-02T15:59:16.321" v="1212" actId="5793"/>
      <pc:docMkLst>
        <pc:docMk/>
      </pc:docMkLst>
      <pc:sldChg chg="modSp mod">
        <pc:chgData name="Marzena Tkocz" userId="83e3c1f299d4494d" providerId="LiveId" clId="{8FA001E1-52E2-4A7A-A9B4-4BADDDBA3713}" dt="2025-08-29T14:01:51.301" v="685" actId="948"/>
        <pc:sldMkLst>
          <pc:docMk/>
          <pc:sldMk cId="1671839368" sldId="265"/>
        </pc:sldMkLst>
        <pc:spChg chg="mod">
          <ac:chgData name="Marzena Tkocz" userId="83e3c1f299d4494d" providerId="LiveId" clId="{8FA001E1-52E2-4A7A-A9B4-4BADDDBA3713}" dt="2025-08-28T12:25:47.011" v="1" actId="207"/>
          <ac:spMkLst>
            <pc:docMk/>
            <pc:sldMk cId="1671839368" sldId="265"/>
            <ac:spMk id="2" creationId="{F93568BE-245E-449B-9BA3-0D02E7BF7EC3}"/>
          </ac:spMkLst>
        </pc:spChg>
        <pc:spChg chg="mod">
          <ac:chgData name="Marzena Tkocz" userId="83e3c1f299d4494d" providerId="LiveId" clId="{8FA001E1-52E2-4A7A-A9B4-4BADDDBA3713}" dt="2025-08-29T14:01:51.301" v="685" actId="948"/>
          <ac:spMkLst>
            <pc:docMk/>
            <pc:sldMk cId="1671839368" sldId="265"/>
            <ac:spMk id="3" creationId="{BC2F625A-2277-4F6D-95F0-91B1E048662A}"/>
          </ac:spMkLst>
        </pc:spChg>
      </pc:sldChg>
      <pc:sldChg chg="addSp delSp modSp mod addAnim delAnim">
        <pc:chgData name="Marzena Tkocz" userId="83e3c1f299d4494d" providerId="LiveId" clId="{8FA001E1-52E2-4A7A-A9B4-4BADDDBA3713}" dt="2025-09-02T15:05:02.121" v="810" actId="1076"/>
        <pc:sldMkLst>
          <pc:docMk/>
          <pc:sldMk cId="737306305" sldId="1031"/>
        </pc:sldMkLst>
        <pc:spChg chg="del mod ord">
          <ac:chgData name="Marzena Tkocz" userId="83e3c1f299d4494d" providerId="LiveId" clId="{8FA001E1-52E2-4A7A-A9B4-4BADDDBA3713}" dt="2025-09-02T15:05:00.732" v="809" actId="21"/>
          <ac:spMkLst>
            <pc:docMk/>
            <pc:sldMk cId="737306305" sldId="1031"/>
            <ac:spMk id="5" creationId="{6920A340-361F-A17F-9526-2137208B911F}"/>
          </ac:spMkLst>
        </pc:spChg>
        <pc:spChg chg="mod">
          <ac:chgData name="Marzena Tkocz" userId="83e3c1f299d4494d" providerId="LiveId" clId="{8FA001E1-52E2-4A7A-A9B4-4BADDDBA3713}" dt="2025-08-28T12:55:53.172" v="350" actId="1076"/>
          <ac:spMkLst>
            <pc:docMk/>
            <pc:sldMk cId="737306305" sldId="1031"/>
            <ac:spMk id="63" creationId="{FE8C62B1-B8EE-090B-57B5-7DAA2608341E}"/>
          </ac:spMkLst>
        </pc:spChg>
        <pc:picChg chg="mod">
          <ac:chgData name="Marzena Tkocz" userId="83e3c1f299d4494d" providerId="LiveId" clId="{8FA001E1-52E2-4A7A-A9B4-4BADDDBA3713}" dt="2025-08-28T12:55:51.151" v="349" actId="1076"/>
          <ac:picMkLst>
            <pc:docMk/>
            <pc:sldMk cId="737306305" sldId="1031"/>
            <ac:picMk id="6" creationId="{D0E07ABA-9B1C-4640-F555-938725EEE845}"/>
          </ac:picMkLst>
        </pc:picChg>
        <pc:picChg chg="add mod">
          <ac:chgData name="Marzena Tkocz" userId="83e3c1f299d4494d" providerId="LiveId" clId="{8FA001E1-52E2-4A7A-A9B4-4BADDDBA3713}" dt="2025-09-02T15:05:02.121" v="810" actId="1076"/>
          <ac:picMkLst>
            <pc:docMk/>
            <pc:sldMk cId="737306305" sldId="1031"/>
            <ac:picMk id="9" creationId="{3FB55508-7EEF-B43D-A2EB-82B1C92F75C0}"/>
          </ac:picMkLst>
        </pc:picChg>
        <pc:picChg chg="mod">
          <ac:chgData name="Marzena Tkocz" userId="83e3c1f299d4494d" providerId="LiveId" clId="{8FA001E1-52E2-4A7A-A9B4-4BADDDBA3713}" dt="2025-08-28T12:55:55.243" v="351" actId="1076"/>
          <ac:picMkLst>
            <pc:docMk/>
            <pc:sldMk cId="737306305" sldId="1031"/>
            <ac:picMk id="60" creationId="{9ABC7F1F-A403-07A8-BE60-EF1B7559FBB7}"/>
          </ac:picMkLst>
        </pc:picChg>
        <pc:picChg chg="mod">
          <ac:chgData name="Marzena Tkocz" userId="83e3c1f299d4494d" providerId="LiveId" clId="{8FA001E1-52E2-4A7A-A9B4-4BADDDBA3713}" dt="2025-08-28T12:55:57.194" v="352" actId="1076"/>
          <ac:picMkLst>
            <pc:docMk/>
            <pc:sldMk cId="737306305" sldId="1031"/>
            <ac:picMk id="62" creationId="{BDC1317C-2C5F-BBFE-8AB8-894EA898BCE1}"/>
          </ac:picMkLst>
        </pc:picChg>
      </pc:sldChg>
      <pc:sldChg chg="del">
        <pc:chgData name="Marzena Tkocz" userId="83e3c1f299d4494d" providerId="LiveId" clId="{8FA001E1-52E2-4A7A-A9B4-4BADDDBA3713}" dt="2025-08-28T12:36:40.771" v="102" actId="2696"/>
        <pc:sldMkLst>
          <pc:docMk/>
          <pc:sldMk cId="2819932114" sldId="1076"/>
        </pc:sldMkLst>
      </pc:sldChg>
      <pc:sldChg chg="modSp del mod">
        <pc:chgData name="Marzena Tkocz" userId="83e3c1f299d4494d" providerId="LiveId" clId="{8FA001E1-52E2-4A7A-A9B4-4BADDDBA3713}" dt="2025-09-02T15:00:14.612" v="695" actId="2696"/>
        <pc:sldMkLst>
          <pc:docMk/>
          <pc:sldMk cId="2809322376" sldId="1132"/>
        </pc:sldMkLst>
      </pc:sldChg>
      <pc:sldChg chg="add">
        <pc:chgData name="Marzena Tkocz" userId="83e3c1f299d4494d" providerId="LiveId" clId="{8FA001E1-52E2-4A7A-A9B4-4BADDDBA3713}" dt="2025-09-02T15:00:20.455" v="696"/>
        <pc:sldMkLst>
          <pc:docMk/>
          <pc:sldMk cId="2955618493" sldId="1132"/>
        </pc:sldMkLst>
      </pc:sldChg>
      <pc:sldChg chg="del">
        <pc:chgData name="Marzena Tkocz" userId="83e3c1f299d4494d" providerId="LiveId" clId="{8FA001E1-52E2-4A7A-A9B4-4BADDDBA3713}" dt="2025-08-28T12:32:43.293" v="55" actId="2696"/>
        <pc:sldMkLst>
          <pc:docMk/>
          <pc:sldMk cId="1177600960" sldId="1307"/>
        </pc:sldMkLst>
      </pc:sldChg>
      <pc:sldChg chg="del">
        <pc:chgData name="Marzena Tkocz" userId="83e3c1f299d4494d" providerId="LiveId" clId="{8FA001E1-52E2-4A7A-A9B4-4BADDDBA3713}" dt="2025-08-28T12:39:31.523" v="130" actId="2696"/>
        <pc:sldMkLst>
          <pc:docMk/>
          <pc:sldMk cId="3747362484" sldId="1448"/>
        </pc:sldMkLst>
      </pc:sldChg>
      <pc:sldChg chg="del">
        <pc:chgData name="Marzena Tkocz" userId="83e3c1f299d4494d" providerId="LiveId" clId="{8FA001E1-52E2-4A7A-A9B4-4BADDDBA3713}" dt="2025-08-28T12:47:38.435" v="267" actId="2696"/>
        <pc:sldMkLst>
          <pc:docMk/>
          <pc:sldMk cId="3637193341" sldId="1454"/>
        </pc:sldMkLst>
      </pc:sldChg>
      <pc:sldChg chg="addSp delSp modSp del mod">
        <pc:chgData name="Marzena Tkocz" userId="83e3c1f299d4494d" providerId="LiveId" clId="{8FA001E1-52E2-4A7A-A9B4-4BADDDBA3713}" dt="2025-08-28T12:53:23.928" v="321" actId="2696"/>
        <pc:sldMkLst>
          <pc:docMk/>
          <pc:sldMk cId="372073851" sldId="1455"/>
        </pc:sldMkLst>
      </pc:sldChg>
      <pc:sldChg chg="del">
        <pc:chgData name="Marzena Tkocz" userId="83e3c1f299d4494d" providerId="LiveId" clId="{8FA001E1-52E2-4A7A-A9B4-4BADDDBA3713}" dt="2025-08-28T12:51:32.851" v="299" actId="2696"/>
        <pc:sldMkLst>
          <pc:docMk/>
          <pc:sldMk cId="3746171183" sldId="1456"/>
        </pc:sldMkLst>
      </pc:sldChg>
      <pc:sldChg chg="del">
        <pc:chgData name="Marzena Tkocz" userId="83e3c1f299d4494d" providerId="LiveId" clId="{8FA001E1-52E2-4A7A-A9B4-4BADDDBA3713}" dt="2025-08-28T12:54:02.972" v="328" actId="2696"/>
        <pc:sldMkLst>
          <pc:docMk/>
          <pc:sldMk cId="2573082378" sldId="1488"/>
        </pc:sldMkLst>
      </pc:sldChg>
      <pc:sldChg chg="del">
        <pc:chgData name="Marzena Tkocz" userId="83e3c1f299d4494d" providerId="LiveId" clId="{8FA001E1-52E2-4A7A-A9B4-4BADDDBA3713}" dt="2025-08-29T13:07:20.874" v="674" actId="2696"/>
        <pc:sldMkLst>
          <pc:docMk/>
          <pc:sldMk cId="4206902141" sldId="1495"/>
        </pc:sldMkLst>
      </pc:sldChg>
      <pc:sldChg chg="del">
        <pc:chgData name="Marzena Tkocz" userId="83e3c1f299d4494d" providerId="LiveId" clId="{8FA001E1-52E2-4A7A-A9B4-4BADDDBA3713}" dt="2025-08-29T13:06:36.639" v="673" actId="2696"/>
        <pc:sldMkLst>
          <pc:docMk/>
          <pc:sldMk cId="4275377289" sldId="1498"/>
        </pc:sldMkLst>
      </pc:sldChg>
      <pc:sldChg chg="del">
        <pc:chgData name="Marzena Tkocz" userId="83e3c1f299d4494d" providerId="LiveId" clId="{8FA001E1-52E2-4A7A-A9B4-4BADDDBA3713}" dt="2025-08-28T12:54:14.589" v="329" actId="2696"/>
        <pc:sldMkLst>
          <pc:docMk/>
          <pc:sldMk cId="1494219149" sldId="1500"/>
        </pc:sldMkLst>
      </pc:sldChg>
      <pc:sldChg chg="del">
        <pc:chgData name="Marzena Tkocz" userId="83e3c1f299d4494d" providerId="LiveId" clId="{8FA001E1-52E2-4A7A-A9B4-4BADDDBA3713}" dt="2025-08-28T12:36:06.387" v="97" actId="2696"/>
        <pc:sldMkLst>
          <pc:docMk/>
          <pc:sldMk cId="385404096" sldId="1502"/>
        </pc:sldMkLst>
      </pc:sldChg>
      <pc:sldChg chg="modSp">
        <pc:chgData name="Marzena Tkocz" userId="83e3c1f299d4494d" providerId="LiveId" clId="{8FA001E1-52E2-4A7A-A9B4-4BADDDBA3713}" dt="2025-09-02T15:05:19.217" v="812" actId="6549"/>
        <pc:sldMkLst>
          <pc:docMk/>
          <pc:sldMk cId="4208122829" sldId="1541"/>
        </pc:sldMkLst>
        <pc:spChg chg="mod">
          <ac:chgData name="Marzena Tkocz" userId="83e3c1f299d4494d" providerId="LiveId" clId="{8FA001E1-52E2-4A7A-A9B4-4BADDDBA3713}" dt="2025-09-02T15:05:19.217" v="812" actId="6549"/>
          <ac:spMkLst>
            <pc:docMk/>
            <pc:sldMk cId="4208122829" sldId="1541"/>
            <ac:spMk id="6" creationId="{7BF50B36-BE69-32BE-36FA-043A567367DF}"/>
          </ac:spMkLst>
        </pc:spChg>
      </pc:sldChg>
      <pc:sldChg chg="del">
        <pc:chgData name="Marzena Tkocz" userId="83e3c1f299d4494d" providerId="LiveId" clId="{8FA001E1-52E2-4A7A-A9B4-4BADDDBA3713}" dt="2025-08-28T12:36:23.542" v="99" actId="2696"/>
        <pc:sldMkLst>
          <pc:docMk/>
          <pc:sldMk cId="1641794453" sldId="1562"/>
        </pc:sldMkLst>
      </pc:sldChg>
      <pc:sldChg chg="del">
        <pc:chgData name="Marzena Tkocz" userId="83e3c1f299d4494d" providerId="LiveId" clId="{8FA001E1-52E2-4A7A-A9B4-4BADDDBA3713}" dt="2025-08-28T12:36:20.479" v="98" actId="2696"/>
        <pc:sldMkLst>
          <pc:docMk/>
          <pc:sldMk cId="2748036952" sldId="1563"/>
        </pc:sldMkLst>
      </pc:sldChg>
      <pc:sldChg chg="del">
        <pc:chgData name="Marzena Tkocz" userId="83e3c1f299d4494d" providerId="LiveId" clId="{8FA001E1-52E2-4A7A-A9B4-4BADDDBA3713}" dt="2025-08-28T12:34:45.994" v="94" actId="2696"/>
        <pc:sldMkLst>
          <pc:docMk/>
          <pc:sldMk cId="4220535855" sldId="1572"/>
        </pc:sldMkLst>
      </pc:sldChg>
      <pc:sldChg chg="del">
        <pc:chgData name="Marzena Tkocz" userId="83e3c1f299d4494d" providerId="LiveId" clId="{8FA001E1-52E2-4A7A-A9B4-4BADDDBA3713}" dt="2025-08-28T12:56:48.759" v="356" actId="2696"/>
        <pc:sldMkLst>
          <pc:docMk/>
          <pc:sldMk cId="1333396696" sldId="1574"/>
        </pc:sldMkLst>
      </pc:sldChg>
      <pc:sldChg chg="del">
        <pc:chgData name="Marzena Tkocz" userId="83e3c1f299d4494d" providerId="LiveId" clId="{8FA001E1-52E2-4A7A-A9B4-4BADDDBA3713}" dt="2025-08-28T12:49:43.548" v="284" actId="2696"/>
        <pc:sldMkLst>
          <pc:docMk/>
          <pc:sldMk cId="2907356718" sldId="1584"/>
        </pc:sldMkLst>
      </pc:sldChg>
      <pc:sldChg chg="del">
        <pc:chgData name="Marzena Tkocz" userId="83e3c1f299d4494d" providerId="LiveId" clId="{8FA001E1-52E2-4A7A-A9B4-4BADDDBA3713}" dt="2025-08-28T12:49:48.404" v="286" actId="2696"/>
        <pc:sldMkLst>
          <pc:docMk/>
          <pc:sldMk cId="1395044799" sldId="1585"/>
        </pc:sldMkLst>
      </pc:sldChg>
      <pc:sldChg chg="del">
        <pc:chgData name="Marzena Tkocz" userId="83e3c1f299d4494d" providerId="LiveId" clId="{8FA001E1-52E2-4A7A-A9B4-4BADDDBA3713}" dt="2025-08-28T12:48:24.012" v="276" actId="2696"/>
        <pc:sldMkLst>
          <pc:docMk/>
          <pc:sldMk cId="3155957627" sldId="1589"/>
        </pc:sldMkLst>
      </pc:sldChg>
      <pc:sldChg chg="del">
        <pc:chgData name="Marzena Tkocz" userId="83e3c1f299d4494d" providerId="LiveId" clId="{8FA001E1-52E2-4A7A-A9B4-4BADDDBA3713}" dt="2025-08-28T12:48:25.944" v="277" actId="2696"/>
        <pc:sldMkLst>
          <pc:docMk/>
          <pc:sldMk cId="1969175036" sldId="1595"/>
        </pc:sldMkLst>
      </pc:sldChg>
      <pc:sldChg chg="addSp delSp modSp del mod delAnim">
        <pc:chgData name="Marzena Tkocz" userId="83e3c1f299d4494d" providerId="LiveId" clId="{8FA001E1-52E2-4A7A-A9B4-4BADDDBA3713}" dt="2025-08-28T12:34:03.518" v="64" actId="2696"/>
        <pc:sldMkLst>
          <pc:docMk/>
          <pc:sldMk cId="3094341817" sldId="1603"/>
        </pc:sldMkLst>
      </pc:sldChg>
      <pc:sldChg chg="delSp modSp mod delAnim">
        <pc:chgData name="Marzena Tkocz" userId="83e3c1f299d4494d" providerId="LiveId" clId="{8FA001E1-52E2-4A7A-A9B4-4BADDDBA3713}" dt="2025-09-02T15:25:22.419" v="1048" actId="20577"/>
        <pc:sldMkLst>
          <pc:docMk/>
          <pc:sldMk cId="2233772761" sldId="1608"/>
        </pc:sldMkLst>
        <pc:spChg chg="mod">
          <ac:chgData name="Marzena Tkocz" userId="83e3c1f299d4494d" providerId="LiveId" clId="{8FA001E1-52E2-4A7A-A9B4-4BADDDBA3713}" dt="2025-09-02T15:25:22.419" v="1048" actId="20577"/>
          <ac:spMkLst>
            <pc:docMk/>
            <pc:sldMk cId="2233772761" sldId="1608"/>
            <ac:spMk id="2" creationId="{D2BA1F25-8097-E977-A6AF-7CAE6D47C4A0}"/>
          </ac:spMkLst>
        </pc:spChg>
        <pc:spChg chg="mod">
          <ac:chgData name="Marzena Tkocz" userId="83e3c1f299d4494d" providerId="LiveId" clId="{8FA001E1-52E2-4A7A-A9B4-4BADDDBA3713}" dt="2025-08-28T12:48:12.012" v="274" actId="20577"/>
          <ac:spMkLst>
            <pc:docMk/>
            <pc:sldMk cId="2233772761" sldId="1608"/>
            <ac:spMk id="9" creationId="{B6B0E74D-127D-E9C6-AFCF-04B8FFAAF231}"/>
          </ac:spMkLst>
        </pc:spChg>
      </pc:sldChg>
      <pc:sldChg chg="modSp mod">
        <pc:chgData name="Marzena Tkocz" userId="83e3c1f299d4494d" providerId="LiveId" clId="{8FA001E1-52E2-4A7A-A9B4-4BADDDBA3713}" dt="2025-08-29T14:02:36.631" v="686" actId="255"/>
        <pc:sldMkLst>
          <pc:docMk/>
          <pc:sldMk cId="3979191886" sldId="1619"/>
        </pc:sldMkLst>
        <pc:spChg chg="mod">
          <ac:chgData name="Marzena Tkocz" userId="83e3c1f299d4494d" providerId="LiveId" clId="{8FA001E1-52E2-4A7A-A9B4-4BADDDBA3713}" dt="2025-08-29T14:02:36.631" v="686" actId="255"/>
          <ac:spMkLst>
            <pc:docMk/>
            <pc:sldMk cId="3979191886" sldId="1619"/>
            <ac:spMk id="3" creationId="{115E9E6D-81E2-E8AE-D8AE-1648AE14468C}"/>
          </ac:spMkLst>
        </pc:spChg>
      </pc:sldChg>
      <pc:sldChg chg="del">
        <pc:chgData name="Marzena Tkocz" userId="83e3c1f299d4494d" providerId="LiveId" clId="{8FA001E1-52E2-4A7A-A9B4-4BADDDBA3713}" dt="2025-08-28T12:36:27.538" v="101" actId="2696"/>
        <pc:sldMkLst>
          <pc:docMk/>
          <pc:sldMk cId="1084835291" sldId="1623"/>
        </pc:sldMkLst>
      </pc:sldChg>
      <pc:sldChg chg="del">
        <pc:chgData name="Marzena Tkocz" userId="83e3c1f299d4494d" providerId="LiveId" clId="{8FA001E1-52E2-4A7A-A9B4-4BADDDBA3713}" dt="2025-08-28T12:47:24.707" v="264" actId="2696"/>
        <pc:sldMkLst>
          <pc:docMk/>
          <pc:sldMk cId="142233774" sldId="1644"/>
        </pc:sldMkLst>
      </pc:sldChg>
      <pc:sldChg chg="del">
        <pc:chgData name="Marzena Tkocz" userId="83e3c1f299d4494d" providerId="LiveId" clId="{8FA001E1-52E2-4A7A-A9B4-4BADDDBA3713}" dt="2025-08-28T12:47:50.498" v="269" actId="2696"/>
        <pc:sldMkLst>
          <pc:docMk/>
          <pc:sldMk cId="3458811672" sldId="1647"/>
        </pc:sldMkLst>
      </pc:sldChg>
      <pc:sldChg chg="del">
        <pc:chgData name="Marzena Tkocz" userId="83e3c1f299d4494d" providerId="LiveId" clId="{8FA001E1-52E2-4A7A-A9B4-4BADDDBA3713}" dt="2025-08-28T12:54:27.103" v="335" actId="2696"/>
        <pc:sldMkLst>
          <pc:docMk/>
          <pc:sldMk cId="3367800170" sldId="1648"/>
        </pc:sldMkLst>
      </pc:sldChg>
      <pc:sldChg chg="del">
        <pc:chgData name="Marzena Tkocz" userId="83e3c1f299d4494d" providerId="LiveId" clId="{8FA001E1-52E2-4A7A-A9B4-4BADDDBA3713}" dt="2025-08-28T12:43:14.745" v="204" actId="2696"/>
        <pc:sldMkLst>
          <pc:docMk/>
          <pc:sldMk cId="4010056844" sldId="1660"/>
        </pc:sldMkLst>
      </pc:sldChg>
      <pc:sldChg chg="addSp delSp modSp mod delAnim">
        <pc:chgData name="Marzena Tkocz" userId="83e3c1f299d4494d" providerId="LiveId" clId="{8FA001E1-52E2-4A7A-A9B4-4BADDDBA3713}" dt="2025-09-02T15:24:36.440" v="1045" actId="1076"/>
        <pc:sldMkLst>
          <pc:docMk/>
          <pc:sldMk cId="4208958136" sldId="1661"/>
        </pc:sldMkLst>
        <pc:spChg chg="mod">
          <ac:chgData name="Marzena Tkocz" userId="83e3c1f299d4494d" providerId="LiveId" clId="{8FA001E1-52E2-4A7A-A9B4-4BADDDBA3713}" dt="2025-09-02T15:23:34.895" v="1040" actId="20577"/>
          <ac:spMkLst>
            <pc:docMk/>
            <pc:sldMk cId="4208958136" sldId="1661"/>
            <ac:spMk id="2" creationId="{60683BA4-AB6D-2B87-DEF8-ACA1C89E4240}"/>
          </ac:spMkLst>
        </pc:spChg>
        <pc:spChg chg="del mod">
          <ac:chgData name="Marzena Tkocz" userId="83e3c1f299d4494d" providerId="LiveId" clId="{8FA001E1-52E2-4A7A-A9B4-4BADDDBA3713}" dt="2025-09-02T15:23:50.964" v="1043" actId="21"/>
          <ac:spMkLst>
            <pc:docMk/>
            <pc:sldMk cId="4208958136" sldId="1661"/>
            <ac:spMk id="3" creationId="{CD722954-98BE-84FE-B2DF-B126A6A16563}"/>
          </ac:spMkLst>
        </pc:spChg>
        <pc:spChg chg="mod">
          <ac:chgData name="Marzena Tkocz" userId="83e3c1f299d4494d" providerId="LiveId" clId="{8FA001E1-52E2-4A7A-A9B4-4BADDDBA3713}" dt="2025-08-28T12:46:43.184" v="237" actId="1076"/>
          <ac:spMkLst>
            <pc:docMk/>
            <pc:sldMk cId="4208958136" sldId="1661"/>
            <ac:spMk id="8" creationId="{1871D5D8-3A6B-48DB-EC8F-7D554E91222C}"/>
          </ac:spMkLst>
        </pc:spChg>
        <pc:spChg chg="mod">
          <ac:chgData name="Marzena Tkocz" userId="83e3c1f299d4494d" providerId="LiveId" clId="{8FA001E1-52E2-4A7A-A9B4-4BADDDBA3713}" dt="2025-08-28T12:46:37.368" v="236" actId="14100"/>
          <ac:spMkLst>
            <pc:docMk/>
            <pc:sldMk cId="4208958136" sldId="1661"/>
            <ac:spMk id="10" creationId="{FAE9F1DE-D1DE-8B67-0B84-050263BAC1B4}"/>
          </ac:spMkLst>
        </pc:spChg>
        <pc:spChg chg="mod">
          <ac:chgData name="Marzena Tkocz" userId="83e3c1f299d4494d" providerId="LiveId" clId="{8FA001E1-52E2-4A7A-A9B4-4BADDDBA3713}" dt="2025-08-28T12:46:32.761" v="235" actId="14100"/>
          <ac:spMkLst>
            <pc:docMk/>
            <pc:sldMk cId="4208958136" sldId="1661"/>
            <ac:spMk id="11" creationId="{461DF93C-AC6D-986D-A86F-0776931141A7}"/>
          </ac:spMkLst>
        </pc:spChg>
        <pc:picChg chg="add mod">
          <ac:chgData name="Marzena Tkocz" userId="83e3c1f299d4494d" providerId="LiveId" clId="{8FA001E1-52E2-4A7A-A9B4-4BADDDBA3713}" dt="2025-09-02T15:23:39.416" v="1041" actId="1076"/>
          <ac:picMkLst>
            <pc:docMk/>
            <pc:sldMk cId="4208958136" sldId="1661"/>
            <ac:picMk id="7" creationId="{4E9B6FB9-1586-8556-1573-65004901A42B}"/>
          </ac:picMkLst>
        </pc:picChg>
        <pc:picChg chg="add mod">
          <ac:chgData name="Marzena Tkocz" userId="83e3c1f299d4494d" providerId="LiveId" clId="{8FA001E1-52E2-4A7A-A9B4-4BADDDBA3713}" dt="2025-09-02T15:24:36.440" v="1045" actId="1076"/>
          <ac:picMkLst>
            <pc:docMk/>
            <pc:sldMk cId="4208958136" sldId="1661"/>
            <ac:picMk id="9" creationId="{A6714734-24B4-54A1-1073-68B8C2BB07E1}"/>
          </ac:picMkLst>
        </pc:picChg>
      </pc:sldChg>
      <pc:sldChg chg="addSp delSp modSp mod">
        <pc:chgData name="Marzena Tkocz" userId="83e3c1f299d4494d" providerId="LiveId" clId="{8FA001E1-52E2-4A7A-A9B4-4BADDDBA3713}" dt="2025-09-02T15:20:33.186" v="993" actId="21"/>
        <pc:sldMkLst>
          <pc:docMk/>
          <pc:sldMk cId="1427521312" sldId="1662"/>
        </pc:sldMkLst>
        <pc:spChg chg="mod">
          <ac:chgData name="Marzena Tkocz" userId="83e3c1f299d4494d" providerId="LiveId" clId="{8FA001E1-52E2-4A7A-A9B4-4BADDDBA3713}" dt="2025-08-28T12:46:58.799" v="261" actId="6549"/>
          <ac:spMkLst>
            <pc:docMk/>
            <pc:sldMk cId="1427521312" sldId="1662"/>
            <ac:spMk id="2" creationId="{F969FCC8-5D87-BBC8-742E-502B3DF0B901}"/>
          </ac:spMkLst>
        </pc:spChg>
        <pc:spChg chg="mod">
          <ac:chgData name="Marzena Tkocz" userId="83e3c1f299d4494d" providerId="LiveId" clId="{8FA001E1-52E2-4A7A-A9B4-4BADDDBA3713}" dt="2025-09-02T15:20:00.751" v="990" actId="6549"/>
          <ac:spMkLst>
            <pc:docMk/>
            <pc:sldMk cId="1427521312" sldId="1662"/>
            <ac:spMk id="5" creationId="{948EAE5C-0954-DCBB-D842-8FA379B4E602}"/>
          </ac:spMkLst>
        </pc:spChg>
        <pc:spChg chg="add del mod">
          <ac:chgData name="Marzena Tkocz" userId="83e3c1f299d4494d" providerId="LiveId" clId="{8FA001E1-52E2-4A7A-A9B4-4BADDDBA3713}" dt="2025-09-02T15:20:33.186" v="993" actId="21"/>
          <ac:spMkLst>
            <pc:docMk/>
            <pc:sldMk cId="1427521312" sldId="1662"/>
            <ac:spMk id="7" creationId="{D1550A40-D97F-F9F1-2ECB-2B9D53A70780}"/>
          </ac:spMkLst>
        </pc:spChg>
        <pc:spChg chg="mod">
          <ac:chgData name="Marzena Tkocz" userId="83e3c1f299d4494d" providerId="LiveId" clId="{8FA001E1-52E2-4A7A-A9B4-4BADDDBA3713}" dt="2025-09-02T15:18:51.599" v="976" actId="20577"/>
          <ac:spMkLst>
            <pc:docMk/>
            <pc:sldMk cId="1427521312" sldId="1662"/>
            <ac:spMk id="9" creationId="{41C55DC1-583B-A5E2-259B-DE8B60CDC5F9}"/>
          </ac:spMkLst>
        </pc:spChg>
        <pc:spChg chg="mod">
          <ac:chgData name="Marzena Tkocz" userId="83e3c1f299d4494d" providerId="LiveId" clId="{8FA001E1-52E2-4A7A-A9B4-4BADDDBA3713}" dt="2025-09-02T15:18:38.552" v="975" actId="20577"/>
          <ac:spMkLst>
            <pc:docMk/>
            <pc:sldMk cId="1427521312" sldId="1662"/>
            <ac:spMk id="11" creationId="{580DACDF-55B9-991B-E3BD-F3B3F46FA9E0}"/>
          </ac:spMkLst>
        </pc:spChg>
      </pc:sldChg>
      <pc:sldChg chg="del">
        <pc:chgData name="Marzena Tkocz" userId="83e3c1f299d4494d" providerId="LiveId" clId="{8FA001E1-52E2-4A7A-A9B4-4BADDDBA3713}" dt="2025-08-28T12:47:29.816" v="265" actId="2696"/>
        <pc:sldMkLst>
          <pc:docMk/>
          <pc:sldMk cId="799466122" sldId="1663"/>
        </pc:sldMkLst>
      </pc:sldChg>
      <pc:sldChg chg="del">
        <pc:chgData name="Marzena Tkocz" userId="83e3c1f299d4494d" providerId="LiveId" clId="{8FA001E1-52E2-4A7A-A9B4-4BADDDBA3713}" dt="2025-08-28T12:36:44.488" v="103" actId="2696"/>
        <pc:sldMkLst>
          <pc:docMk/>
          <pc:sldMk cId="3754615149" sldId="1665"/>
        </pc:sldMkLst>
      </pc:sldChg>
      <pc:sldChg chg="del">
        <pc:chgData name="Marzena Tkocz" userId="83e3c1f299d4494d" providerId="LiveId" clId="{8FA001E1-52E2-4A7A-A9B4-4BADDDBA3713}" dt="2025-08-28T12:50:31.807" v="290" actId="2696"/>
        <pc:sldMkLst>
          <pc:docMk/>
          <pc:sldMk cId="3702722286" sldId="1676"/>
        </pc:sldMkLst>
      </pc:sldChg>
      <pc:sldChg chg="ord">
        <pc:chgData name="Marzena Tkocz" userId="83e3c1f299d4494d" providerId="LiveId" clId="{8FA001E1-52E2-4A7A-A9B4-4BADDDBA3713}" dt="2025-08-28T12:50:38.224" v="292"/>
        <pc:sldMkLst>
          <pc:docMk/>
          <pc:sldMk cId="4031232363" sldId="1706"/>
        </pc:sldMkLst>
      </pc:sldChg>
      <pc:sldChg chg="addSp delSp modSp mod ord">
        <pc:chgData name="Marzena Tkocz" userId="83e3c1f299d4494d" providerId="LiveId" clId="{8FA001E1-52E2-4A7A-A9B4-4BADDDBA3713}" dt="2025-09-02T15:32:43.521" v="1180" actId="6549"/>
        <pc:sldMkLst>
          <pc:docMk/>
          <pc:sldMk cId="3369534931" sldId="1750"/>
        </pc:sldMkLst>
        <pc:spChg chg="mod">
          <ac:chgData name="Marzena Tkocz" userId="83e3c1f299d4494d" providerId="LiveId" clId="{8FA001E1-52E2-4A7A-A9B4-4BADDDBA3713}" dt="2025-09-02T15:31:34.408" v="1131" actId="14100"/>
          <ac:spMkLst>
            <pc:docMk/>
            <pc:sldMk cId="3369534931" sldId="1750"/>
            <ac:spMk id="2" creationId="{4758E7AB-6F5B-BE90-245B-D5426F1F0975}"/>
          </ac:spMkLst>
        </pc:spChg>
        <pc:spChg chg="add del mod">
          <ac:chgData name="Marzena Tkocz" userId="83e3c1f299d4494d" providerId="LiveId" clId="{8FA001E1-52E2-4A7A-A9B4-4BADDDBA3713}" dt="2025-09-02T15:32:13.357" v="1152" actId="20577"/>
          <ac:spMkLst>
            <pc:docMk/>
            <pc:sldMk cId="3369534931" sldId="1750"/>
            <ac:spMk id="3" creationId="{D15F038C-D938-F36C-86EB-64C500D0D243}"/>
          </ac:spMkLst>
        </pc:spChg>
        <pc:spChg chg="add mod">
          <ac:chgData name="Marzena Tkocz" userId="83e3c1f299d4494d" providerId="LiveId" clId="{8FA001E1-52E2-4A7A-A9B4-4BADDDBA3713}" dt="2025-09-02T15:32:43.521" v="1180" actId="6549"/>
          <ac:spMkLst>
            <pc:docMk/>
            <pc:sldMk cId="3369534931" sldId="1750"/>
            <ac:spMk id="5" creationId="{27288C03-E624-D22A-0C40-CF8E6E9902F1}"/>
          </ac:spMkLst>
        </pc:spChg>
        <pc:spChg chg="add del mod">
          <ac:chgData name="Marzena Tkocz" userId="83e3c1f299d4494d" providerId="LiveId" clId="{8FA001E1-52E2-4A7A-A9B4-4BADDDBA3713}" dt="2025-09-02T15:31:43.257" v="1134" actId="21"/>
          <ac:spMkLst>
            <pc:docMk/>
            <pc:sldMk cId="3369534931" sldId="1750"/>
            <ac:spMk id="7" creationId="{579EDEF9-B213-14FC-1A6C-A0B230F67C1F}"/>
          </ac:spMkLst>
        </pc:spChg>
      </pc:sldChg>
      <pc:sldChg chg="del">
        <pc:chgData name="Marzena Tkocz" userId="83e3c1f299d4494d" providerId="LiveId" clId="{8FA001E1-52E2-4A7A-A9B4-4BADDDBA3713}" dt="2025-08-28T12:47:08.584" v="263" actId="2696"/>
        <pc:sldMkLst>
          <pc:docMk/>
          <pc:sldMk cId="4165377485" sldId="1763"/>
        </pc:sldMkLst>
      </pc:sldChg>
      <pc:sldChg chg="del">
        <pc:chgData name="Marzena Tkocz" userId="83e3c1f299d4494d" providerId="LiveId" clId="{8FA001E1-52E2-4A7A-A9B4-4BADDDBA3713}" dt="2025-08-28T12:48:01.194" v="270" actId="2696"/>
        <pc:sldMkLst>
          <pc:docMk/>
          <pc:sldMk cId="2650952564" sldId="1766"/>
        </pc:sldMkLst>
      </pc:sldChg>
      <pc:sldChg chg="addSp delSp modSp del mod">
        <pc:chgData name="Marzena Tkocz" userId="83e3c1f299d4494d" providerId="LiveId" clId="{8FA001E1-52E2-4A7A-A9B4-4BADDDBA3713}" dt="2025-08-28T12:42:52.455" v="200" actId="2696"/>
        <pc:sldMkLst>
          <pc:docMk/>
          <pc:sldMk cId="1217079189" sldId="1789"/>
        </pc:sldMkLst>
      </pc:sldChg>
      <pc:sldChg chg="del">
        <pc:chgData name="Marzena Tkocz" userId="83e3c1f299d4494d" providerId="LiveId" clId="{8FA001E1-52E2-4A7A-A9B4-4BADDDBA3713}" dt="2025-08-28T12:41:38.352" v="148" actId="2696"/>
        <pc:sldMkLst>
          <pc:docMk/>
          <pc:sldMk cId="3911023562" sldId="1792"/>
        </pc:sldMkLst>
      </pc:sldChg>
      <pc:sldChg chg="del">
        <pc:chgData name="Marzena Tkocz" userId="83e3c1f299d4494d" providerId="LiveId" clId="{8FA001E1-52E2-4A7A-A9B4-4BADDDBA3713}" dt="2025-08-28T12:51:36.935" v="301" actId="2696"/>
        <pc:sldMkLst>
          <pc:docMk/>
          <pc:sldMk cId="620824557" sldId="1802"/>
        </pc:sldMkLst>
      </pc:sldChg>
      <pc:sldChg chg="del">
        <pc:chgData name="Marzena Tkocz" userId="83e3c1f299d4494d" providerId="LiveId" clId="{8FA001E1-52E2-4A7A-A9B4-4BADDDBA3713}" dt="2025-08-28T12:51:34.609" v="300" actId="2696"/>
        <pc:sldMkLst>
          <pc:docMk/>
          <pc:sldMk cId="773073201" sldId="1803"/>
        </pc:sldMkLst>
      </pc:sldChg>
      <pc:sldChg chg="del">
        <pc:chgData name="Marzena Tkocz" userId="83e3c1f299d4494d" providerId="LiveId" clId="{8FA001E1-52E2-4A7A-A9B4-4BADDDBA3713}" dt="2025-08-28T12:39:22.475" v="126" actId="2696"/>
        <pc:sldMkLst>
          <pc:docMk/>
          <pc:sldMk cId="1356307959" sldId="1809"/>
        </pc:sldMkLst>
      </pc:sldChg>
      <pc:sldChg chg="del">
        <pc:chgData name="Marzena Tkocz" userId="83e3c1f299d4494d" providerId="LiveId" clId="{8FA001E1-52E2-4A7A-A9B4-4BADDDBA3713}" dt="2025-08-28T12:39:24.921" v="127" actId="2696"/>
        <pc:sldMkLst>
          <pc:docMk/>
          <pc:sldMk cId="3743753281" sldId="1810"/>
        </pc:sldMkLst>
      </pc:sldChg>
      <pc:sldChg chg="del">
        <pc:chgData name="Marzena Tkocz" userId="83e3c1f299d4494d" providerId="LiveId" clId="{8FA001E1-52E2-4A7A-A9B4-4BADDDBA3713}" dt="2025-08-28T12:39:27.163" v="128" actId="2696"/>
        <pc:sldMkLst>
          <pc:docMk/>
          <pc:sldMk cId="1095569946" sldId="1811"/>
        </pc:sldMkLst>
      </pc:sldChg>
      <pc:sldChg chg="del">
        <pc:chgData name="Marzena Tkocz" userId="83e3c1f299d4494d" providerId="LiveId" clId="{8FA001E1-52E2-4A7A-A9B4-4BADDDBA3713}" dt="2025-08-28T12:39:35.062" v="131" actId="2696"/>
        <pc:sldMkLst>
          <pc:docMk/>
          <pc:sldMk cId="3736384547" sldId="1812"/>
        </pc:sldMkLst>
      </pc:sldChg>
      <pc:sldChg chg="del">
        <pc:chgData name="Marzena Tkocz" userId="83e3c1f299d4494d" providerId="LiveId" clId="{8FA001E1-52E2-4A7A-A9B4-4BADDDBA3713}" dt="2025-08-28T12:39:29.300" v="129" actId="2696"/>
        <pc:sldMkLst>
          <pc:docMk/>
          <pc:sldMk cId="3736401366" sldId="1813"/>
        </pc:sldMkLst>
      </pc:sldChg>
      <pc:sldChg chg="del">
        <pc:chgData name="Marzena Tkocz" userId="83e3c1f299d4494d" providerId="LiveId" clId="{8FA001E1-52E2-4A7A-A9B4-4BADDDBA3713}" dt="2025-08-28T12:34:40.439" v="93" actId="2696"/>
        <pc:sldMkLst>
          <pc:docMk/>
          <pc:sldMk cId="1179390404" sldId="1815"/>
        </pc:sldMkLst>
      </pc:sldChg>
      <pc:sldChg chg="modSp mod">
        <pc:chgData name="Marzena Tkocz" userId="83e3c1f299d4494d" providerId="LiveId" clId="{8FA001E1-52E2-4A7A-A9B4-4BADDDBA3713}" dt="2025-08-28T12:42:48.210" v="199" actId="20577"/>
        <pc:sldMkLst>
          <pc:docMk/>
          <pc:sldMk cId="2134764322" sldId="1820"/>
        </pc:sldMkLst>
        <pc:spChg chg="mod">
          <ac:chgData name="Marzena Tkocz" userId="83e3c1f299d4494d" providerId="LiveId" clId="{8FA001E1-52E2-4A7A-A9B4-4BADDDBA3713}" dt="2025-08-28T12:42:48.210" v="199" actId="20577"/>
          <ac:spMkLst>
            <pc:docMk/>
            <pc:sldMk cId="2134764322" sldId="1820"/>
            <ac:spMk id="5" creationId="{B6838ACA-38DC-B825-32C3-BAC2E0E79EE6}"/>
          </ac:spMkLst>
        </pc:spChg>
        <pc:picChg chg="mod">
          <ac:chgData name="Marzena Tkocz" userId="83e3c1f299d4494d" providerId="LiveId" clId="{8FA001E1-52E2-4A7A-A9B4-4BADDDBA3713}" dt="2025-08-28T12:41:51.843" v="150" actId="14100"/>
          <ac:picMkLst>
            <pc:docMk/>
            <pc:sldMk cId="2134764322" sldId="1820"/>
            <ac:picMk id="14" creationId="{85442418-A11E-5BC7-5928-80336391C522}"/>
          </ac:picMkLst>
        </pc:picChg>
      </pc:sldChg>
      <pc:sldChg chg="del">
        <pc:chgData name="Marzena Tkocz" userId="83e3c1f299d4494d" providerId="LiveId" clId="{8FA001E1-52E2-4A7A-A9B4-4BADDDBA3713}" dt="2025-08-28T12:43:11.420" v="203" actId="2696"/>
        <pc:sldMkLst>
          <pc:docMk/>
          <pc:sldMk cId="3903432643" sldId="1824"/>
        </pc:sldMkLst>
      </pc:sldChg>
      <pc:sldChg chg="del">
        <pc:chgData name="Marzena Tkocz" userId="83e3c1f299d4494d" providerId="LiveId" clId="{8FA001E1-52E2-4A7A-A9B4-4BADDDBA3713}" dt="2025-08-28T12:41:13.086" v="144" actId="2696"/>
        <pc:sldMkLst>
          <pc:docMk/>
          <pc:sldMk cId="202131710" sldId="1825"/>
        </pc:sldMkLst>
      </pc:sldChg>
      <pc:sldChg chg="del">
        <pc:chgData name="Marzena Tkocz" userId="83e3c1f299d4494d" providerId="LiveId" clId="{8FA001E1-52E2-4A7A-A9B4-4BADDDBA3713}" dt="2025-08-28T12:41:43.761" v="149" actId="2696"/>
        <pc:sldMkLst>
          <pc:docMk/>
          <pc:sldMk cId="2559535918" sldId="1826"/>
        </pc:sldMkLst>
      </pc:sldChg>
      <pc:sldChg chg="del">
        <pc:chgData name="Marzena Tkocz" userId="83e3c1f299d4494d" providerId="LiveId" clId="{8FA001E1-52E2-4A7A-A9B4-4BADDDBA3713}" dt="2025-08-28T12:54:22.265" v="333" actId="2696"/>
        <pc:sldMkLst>
          <pc:docMk/>
          <pc:sldMk cId="4252937690" sldId="1834"/>
        </pc:sldMkLst>
      </pc:sldChg>
      <pc:sldChg chg="modSp mod">
        <pc:chgData name="Marzena Tkocz" userId="83e3c1f299d4494d" providerId="LiveId" clId="{8FA001E1-52E2-4A7A-A9B4-4BADDDBA3713}" dt="2025-09-02T15:25:51.924" v="1053" actId="14100"/>
        <pc:sldMkLst>
          <pc:docMk/>
          <pc:sldMk cId="3348633675" sldId="1836"/>
        </pc:sldMkLst>
        <pc:spChg chg="mod">
          <ac:chgData name="Marzena Tkocz" userId="83e3c1f299d4494d" providerId="LiveId" clId="{8FA001E1-52E2-4A7A-A9B4-4BADDDBA3713}" dt="2025-09-02T15:25:41.859" v="1050" actId="20577"/>
          <ac:spMkLst>
            <pc:docMk/>
            <pc:sldMk cId="3348633675" sldId="1836"/>
            <ac:spMk id="23" creationId="{318BFCA5-1C22-86F1-14A9-0F37082268EC}"/>
          </ac:spMkLst>
        </pc:spChg>
        <pc:picChg chg="mod">
          <ac:chgData name="Marzena Tkocz" userId="83e3c1f299d4494d" providerId="LiveId" clId="{8FA001E1-52E2-4A7A-A9B4-4BADDDBA3713}" dt="2025-09-02T15:25:51.924" v="1053" actId="14100"/>
          <ac:picMkLst>
            <pc:docMk/>
            <pc:sldMk cId="3348633675" sldId="1836"/>
            <ac:picMk id="5" creationId="{8A999398-AC8B-F43D-64A0-315998630AFA}"/>
          </ac:picMkLst>
        </pc:picChg>
      </pc:sldChg>
      <pc:sldChg chg="del">
        <pc:chgData name="Marzena Tkocz" userId="83e3c1f299d4494d" providerId="LiveId" clId="{8FA001E1-52E2-4A7A-A9B4-4BADDDBA3713}" dt="2025-08-28T12:48:52.564" v="278" actId="2696"/>
        <pc:sldMkLst>
          <pc:docMk/>
          <pc:sldMk cId="1753488239" sldId="1840"/>
        </pc:sldMkLst>
      </pc:sldChg>
      <pc:sldChg chg="addSp delSp modSp mod">
        <pc:chgData name="Marzena Tkocz" userId="83e3c1f299d4494d" providerId="LiveId" clId="{8FA001E1-52E2-4A7A-A9B4-4BADDDBA3713}" dt="2025-09-02T15:27:22.640" v="1074" actId="20577"/>
        <pc:sldMkLst>
          <pc:docMk/>
          <pc:sldMk cId="2257688432" sldId="1847"/>
        </pc:sldMkLst>
        <pc:spChg chg="mod">
          <ac:chgData name="Marzena Tkocz" userId="83e3c1f299d4494d" providerId="LiveId" clId="{8FA001E1-52E2-4A7A-A9B4-4BADDDBA3713}" dt="2025-08-28T13:05:11.482" v="423" actId="20577"/>
          <ac:spMkLst>
            <pc:docMk/>
            <pc:sldMk cId="2257688432" sldId="1847"/>
            <ac:spMk id="2" creationId="{6D60E199-8FD6-E64E-3089-1121473E9B3F}"/>
          </ac:spMkLst>
        </pc:spChg>
        <pc:spChg chg="mod">
          <ac:chgData name="Marzena Tkocz" userId="83e3c1f299d4494d" providerId="LiveId" clId="{8FA001E1-52E2-4A7A-A9B4-4BADDDBA3713}" dt="2025-08-28T13:03:51.320" v="394" actId="1076"/>
          <ac:spMkLst>
            <pc:docMk/>
            <pc:sldMk cId="2257688432" sldId="1847"/>
            <ac:spMk id="3" creationId="{1485D419-BE69-42C7-07F8-CEBF3925FE08}"/>
          </ac:spMkLst>
        </pc:spChg>
        <pc:spChg chg="mod">
          <ac:chgData name="Marzena Tkocz" userId="83e3c1f299d4494d" providerId="LiveId" clId="{8FA001E1-52E2-4A7A-A9B4-4BADDDBA3713}" dt="2025-09-02T15:27:22.640" v="1074" actId="20577"/>
          <ac:spMkLst>
            <pc:docMk/>
            <pc:sldMk cId="2257688432" sldId="1847"/>
            <ac:spMk id="12" creationId="{50BB92D8-0ED6-3E19-3133-6C10A50924F1}"/>
          </ac:spMkLst>
        </pc:spChg>
        <pc:spChg chg="mod">
          <ac:chgData name="Marzena Tkocz" userId="83e3c1f299d4494d" providerId="LiveId" clId="{8FA001E1-52E2-4A7A-A9B4-4BADDDBA3713}" dt="2025-09-02T15:26:47.623" v="1066" actId="20577"/>
          <ac:spMkLst>
            <pc:docMk/>
            <pc:sldMk cId="2257688432" sldId="1847"/>
            <ac:spMk id="13" creationId="{DC0EFC33-C42C-007C-5B49-A4449AB183AB}"/>
          </ac:spMkLst>
        </pc:spChg>
        <pc:spChg chg="mod">
          <ac:chgData name="Marzena Tkocz" userId="83e3c1f299d4494d" providerId="LiveId" clId="{8FA001E1-52E2-4A7A-A9B4-4BADDDBA3713}" dt="2025-08-28T14:18:49.900" v="460" actId="1076"/>
          <ac:spMkLst>
            <pc:docMk/>
            <pc:sldMk cId="2257688432" sldId="1847"/>
            <ac:spMk id="14" creationId="{3D5BD733-1E61-7CF1-7A20-E6C90DAFA31E}"/>
          </ac:spMkLst>
        </pc:spChg>
        <pc:spChg chg="mod">
          <ac:chgData name="Marzena Tkocz" userId="83e3c1f299d4494d" providerId="LiveId" clId="{8FA001E1-52E2-4A7A-A9B4-4BADDDBA3713}" dt="2025-08-28T14:18:37.948" v="456" actId="1076"/>
          <ac:spMkLst>
            <pc:docMk/>
            <pc:sldMk cId="2257688432" sldId="1847"/>
            <ac:spMk id="15" creationId="{07F9E15A-9B6F-784A-763B-EBBEDF394C9B}"/>
          </ac:spMkLst>
        </pc:spChg>
        <pc:picChg chg="add mod">
          <ac:chgData name="Marzena Tkocz" userId="83e3c1f299d4494d" providerId="LiveId" clId="{8FA001E1-52E2-4A7A-A9B4-4BADDDBA3713}" dt="2025-08-28T14:18:36.075" v="455" actId="1076"/>
          <ac:picMkLst>
            <pc:docMk/>
            <pc:sldMk cId="2257688432" sldId="1847"/>
            <ac:picMk id="7" creationId="{4AC14F22-2F47-4506-F2C0-A9C7C3723D8C}"/>
          </ac:picMkLst>
        </pc:picChg>
        <pc:picChg chg="add mod">
          <ac:chgData name="Marzena Tkocz" userId="83e3c1f299d4494d" providerId="LiveId" clId="{8FA001E1-52E2-4A7A-A9B4-4BADDDBA3713}" dt="2025-08-28T14:18:34.488" v="454" actId="1076"/>
          <ac:picMkLst>
            <pc:docMk/>
            <pc:sldMk cId="2257688432" sldId="1847"/>
            <ac:picMk id="9" creationId="{C5086090-E985-8408-7806-50F3FCF3A1A4}"/>
          </ac:picMkLst>
        </pc:picChg>
      </pc:sldChg>
      <pc:sldChg chg="addSp delSp modSp mod">
        <pc:chgData name="Marzena Tkocz" userId="83e3c1f299d4494d" providerId="LiveId" clId="{8FA001E1-52E2-4A7A-A9B4-4BADDDBA3713}" dt="2025-08-28T14:19:50.138" v="477" actId="1076"/>
        <pc:sldMkLst>
          <pc:docMk/>
          <pc:sldMk cId="65193976" sldId="1850"/>
        </pc:sldMkLst>
        <pc:picChg chg="add mod">
          <ac:chgData name="Marzena Tkocz" userId="83e3c1f299d4494d" providerId="LiveId" clId="{8FA001E1-52E2-4A7A-A9B4-4BADDDBA3713}" dt="2025-08-28T14:19:34.027" v="471" actId="1076"/>
          <ac:picMkLst>
            <pc:docMk/>
            <pc:sldMk cId="65193976" sldId="1850"/>
            <ac:picMk id="3" creationId="{9345E955-A4D6-5185-3E05-E7DDD116263D}"/>
          </ac:picMkLst>
        </pc:picChg>
        <pc:picChg chg="add mod">
          <ac:chgData name="Marzena Tkocz" userId="83e3c1f299d4494d" providerId="LiveId" clId="{8FA001E1-52E2-4A7A-A9B4-4BADDDBA3713}" dt="2025-08-28T14:19:50.138" v="477" actId="1076"/>
          <ac:picMkLst>
            <pc:docMk/>
            <pc:sldMk cId="65193976" sldId="1850"/>
            <ac:picMk id="6" creationId="{9B3D79E2-4810-325B-F15E-F2579EBE6FE6}"/>
          </ac:picMkLst>
        </pc:picChg>
      </pc:sldChg>
      <pc:sldChg chg="addSp delSp modSp mod">
        <pc:chgData name="Marzena Tkocz" userId="83e3c1f299d4494d" providerId="LiveId" clId="{8FA001E1-52E2-4A7A-A9B4-4BADDDBA3713}" dt="2025-09-02T15:59:16.321" v="1212" actId="5793"/>
        <pc:sldMkLst>
          <pc:docMk/>
          <pc:sldMk cId="2544512739" sldId="1851"/>
        </pc:sldMkLst>
        <pc:spChg chg="mod">
          <ac:chgData name="Marzena Tkocz" userId="83e3c1f299d4494d" providerId="LiveId" clId="{8FA001E1-52E2-4A7A-A9B4-4BADDDBA3713}" dt="2025-09-02T15:59:16.321" v="1212" actId="5793"/>
          <ac:spMkLst>
            <pc:docMk/>
            <pc:sldMk cId="2544512739" sldId="1851"/>
            <ac:spMk id="12" creationId="{442875CF-AE31-7CC0-5D86-09A225ED5C9A}"/>
          </ac:spMkLst>
        </pc:spChg>
        <pc:spChg chg="mod">
          <ac:chgData name="Marzena Tkocz" userId="83e3c1f299d4494d" providerId="LiveId" clId="{8FA001E1-52E2-4A7A-A9B4-4BADDDBA3713}" dt="2025-09-02T15:58:41.685" v="1204" actId="14100"/>
          <ac:spMkLst>
            <pc:docMk/>
            <pc:sldMk cId="2544512739" sldId="1851"/>
            <ac:spMk id="13" creationId="{32A7C681-ACD5-23BA-0D0C-F3DA30CFF9FE}"/>
          </ac:spMkLst>
        </pc:spChg>
        <pc:spChg chg="mod">
          <ac:chgData name="Marzena Tkocz" userId="83e3c1f299d4494d" providerId="LiveId" clId="{8FA001E1-52E2-4A7A-A9B4-4BADDDBA3713}" dt="2025-08-28T14:28:19.446" v="665" actId="14100"/>
          <ac:spMkLst>
            <pc:docMk/>
            <pc:sldMk cId="2544512739" sldId="1851"/>
            <ac:spMk id="15" creationId="{E7278C91-1586-CBB1-7937-8D6FAACF3DA6}"/>
          </ac:spMkLst>
        </pc:spChg>
        <pc:picChg chg="add mod">
          <ac:chgData name="Marzena Tkocz" userId="83e3c1f299d4494d" providerId="LiveId" clId="{8FA001E1-52E2-4A7A-A9B4-4BADDDBA3713}" dt="2025-08-28T14:22:08.780" v="554" actId="14100"/>
          <ac:picMkLst>
            <pc:docMk/>
            <pc:sldMk cId="2544512739" sldId="1851"/>
            <ac:picMk id="5" creationId="{AD031F51-E8DD-FCEA-2977-297918A00B2E}"/>
          </ac:picMkLst>
        </pc:picChg>
        <pc:picChg chg="add mod">
          <ac:chgData name="Marzena Tkocz" userId="83e3c1f299d4494d" providerId="LiveId" clId="{8FA001E1-52E2-4A7A-A9B4-4BADDDBA3713}" dt="2025-08-28T14:22:11.586" v="555" actId="14100"/>
          <ac:picMkLst>
            <pc:docMk/>
            <pc:sldMk cId="2544512739" sldId="1851"/>
            <ac:picMk id="6" creationId="{96287796-CD84-311B-1A28-72554DB4CF47}"/>
          </ac:picMkLst>
        </pc:picChg>
      </pc:sldChg>
      <pc:sldChg chg="del">
        <pc:chgData name="Marzena Tkocz" userId="83e3c1f299d4494d" providerId="LiveId" clId="{8FA001E1-52E2-4A7A-A9B4-4BADDDBA3713}" dt="2025-08-28T12:49:41.506" v="283" actId="2696"/>
        <pc:sldMkLst>
          <pc:docMk/>
          <pc:sldMk cId="3491823265" sldId="1852"/>
        </pc:sldMkLst>
      </pc:sldChg>
      <pc:sldChg chg="del">
        <pc:chgData name="Marzena Tkocz" userId="83e3c1f299d4494d" providerId="LiveId" clId="{8FA001E1-52E2-4A7A-A9B4-4BADDDBA3713}" dt="2025-08-28T12:49:59.354" v="287" actId="2696"/>
        <pc:sldMkLst>
          <pc:docMk/>
          <pc:sldMk cId="4266092471" sldId="1859"/>
        </pc:sldMkLst>
      </pc:sldChg>
      <pc:sldChg chg="del">
        <pc:chgData name="Marzena Tkocz" userId="83e3c1f299d4494d" providerId="LiveId" clId="{8FA001E1-52E2-4A7A-A9B4-4BADDDBA3713}" dt="2025-08-28T12:49:46.030" v="285" actId="2696"/>
        <pc:sldMkLst>
          <pc:docMk/>
          <pc:sldMk cId="3966459337" sldId="1862"/>
        </pc:sldMkLst>
      </pc:sldChg>
      <pc:sldChg chg="addSp delSp modSp del mod">
        <pc:chgData name="Marzena Tkocz" userId="83e3c1f299d4494d" providerId="LiveId" clId="{8FA001E1-52E2-4A7A-A9B4-4BADDDBA3713}" dt="2025-09-02T15:05:46.798" v="813" actId="2696"/>
        <pc:sldMkLst>
          <pc:docMk/>
          <pc:sldMk cId="2552753932" sldId="1864"/>
        </pc:sldMkLst>
        <pc:spChg chg="add del mod">
          <ac:chgData name="Marzena Tkocz" userId="83e3c1f299d4494d" providerId="LiveId" clId="{8FA001E1-52E2-4A7A-A9B4-4BADDDBA3713}" dt="2025-09-02T15:02:00.960" v="761" actId="21"/>
          <ac:spMkLst>
            <pc:docMk/>
            <pc:sldMk cId="2552753932" sldId="1864"/>
            <ac:spMk id="3" creationId="{87F2039E-9E3D-D67B-7F80-E70F418E23A3}"/>
          </ac:spMkLst>
        </pc:spChg>
        <pc:picChg chg="add del mod">
          <ac:chgData name="Marzena Tkocz" userId="83e3c1f299d4494d" providerId="LiveId" clId="{8FA001E1-52E2-4A7A-A9B4-4BADDDBA3713}" dt="2025-09-02T15:03:40.777" v="791" actId="21"/>
          <ac:picMkLst>
            <pc:docMk/>
            <pc:sldMk cId="2552753932" sldId="1864"/>
            <ac:picMk id="5" creationId="{0A304781-88DF-7ACD-5891-2034C9DA9B09}"/>
          </ac:picMkLst>
        </pc:picChg>
      </pc:sldChg>
      <pc:sldChg chg="modSp add mod">
        <pc:chgData name="Marzena Tkocz" userId="83e3c1f299d4494d" providerId="LiveId" clId="{8FA001E1-52E2-4A7A-A9B4-4BADDDBA3713}" dt="2025-09-02T15:06:10.337" v="815" actId="1076"/>
        <pc:sldMkLst>
          <pc:docMk/>
          <pc:sldMk cId="4080283420" sldId="1864"/>
        </pc:sldMkLst>
        <pc:picChg chg="mod">
          <ac:chgData name="Marzena Tkocz" userId="83e3c1f299d4494d" providerId="LiveId" clId="{8FA001E1-52E2-4A7A-A9B4-4BADDDBA3713}" dt="2025-09-02T15:06:10.337" v="815" actId="1076"/>
          <ac:picMkLst>
            <pc:docMk/>
            <pc:sldMk cId="4080283420" sldId="1864"/>
            <ac:picMk id="5" creationId="{0A304781-88DF-7ACD-5891-2034C9DA9B09}"/>
          </ac:picMkLst>
        </pc:picChg>
      </pc:sldChg>
      <pc:sldChg chg="del">
        <pc:chgData name="Marzena Tkocz" userId="83e3c1f299d4494d" providerId="LiveId" clId="{8FA001E1-52E2-4A7A-A9B4-4BADDDBA3713}" dt="2025-08-28T12:47:06.503" v="262" actId="2696"/>
        <pc:sldMkLst>
          <pc:docMk/>
          <pc:sldMk cId="3486051042" sldId="1867"/>
        </pc:sldMkLst>
      </pc:sldChg>
      <pc:sldChg chg="del">
        <pc:chgData name="Marzena Tkocz" userId="83e3c1f299d4494d" providerId="LiveId" clId="{8FA001E1-52E2-4A7A-A9B4-4BADDDBA3713}" dt="2025-08-28T12:36:46.752" v="104" actId="2696"/>
        <pc:sldMkLst>
          <pc:docMk/>
          <pc:sldMk cId="1518160327" sldId="1868"/>
        </pc:sldMkLst>
      </pc:sldChg>
      <pc:sldChg chg="addSp modSp add del mod">
        <pc:chgData name="Marzena Tkocz" userId="83e3c1f299d4494d" providerId="LiveId" clId="{8FA001E1-52E2-4A7A-A9B4-4BADDDBA3713}" dt="2025-09-02T15:13:28.618" v="910" actId="14100"/>
        <pc:sldMkLst>
          <pc:docMk/>
          <pc:sldMk cId="301006430" sldId="1870"/>
        </pc:sldMkLst>
        <pc:spChg chg="mod">
          <ac:chgData name="Marzena Tkocz" userId="83e3c1f299d4494d" providerId="LiveId" clId="{8FA001E1-52E2-4A7A-A9B4-4BADDDBA3713}" dt="2025-09-02T15:12:34.024" v="897" actId="20577"/>
          <ac:spMkLst>
            <pc:docMk/>
            <pc:sldMk cId="301006430" sldId="1870"/>
            <ac:spMk id="2" creationId="{05CFE5E6-8C56-E1F3-46FF-9392F9FB4D74}"/>
          </ac:spMkLst>
        </pc:spChg>
        <pc:spChg chg="mod">
          <ac:chgData name="Marzena Tkocz" userId="83e3c1f299d4494d" providerId="LiveId" clId="{8FA001E1-52E2-4A7A-A9B4-4BADDDBA3713}" dt="2025-09-02T15:12:46.231" v="898" actId="120"/>
          <ac:spMkLst>
            <pc:docMk/>
            <pc:sldMk cId="301006430" sldId="1870"/>
            <ac:spMk id="16" creationId="{F5114E6C-C293-BBFE-0868-E35FA6D78171}"/>
          </ac:spMkLst>
        </pc:spChg>
        <pc:spChg chg="mod">
          <ac:chgData name="Marzena Tkocz" userId="83e3c1f299d4494d" providerId="LiveId" clId="{8FA001E1-52E2-4A7A-A9B4-4BADDDBA3713}" dt="2025-09-02T15:13:20.271" v="909" actId="20577"/>
          <ac:spMkLst>
            <pc:docMk/>
            <pc:sldMk cId="301006430" sldId="1870"/>
            <ac:spMk id="17" creationId="{347124F6-318D-7517-D009-5CDC7308DB10}"/>
          </ac:spMkLst>
        </pc:spChg>
        <pc:spChg chg="mod">
          <ac:chgData name="Marzena Tkocz" userId="83e3c1f299d4494d" providerId="LiveId" clId="{8FA001E1-52E2-4A7A-A9B4-4BADDDBA3713}" dt="2025-09-02T15:13:28.618" v="910" actId="14100"/>
          <ac:spMkLst>
            <pc:docMk/>
            <pc:sldMk cId="301006430" sldId="1870"/>
            <ac:spMk id="18" creationId="{B3AF1DA8-B18E-F445-D60E-3965248889DF}"/>
          </ac:spMkLst>
        </pc:spChg>
        <pc:picChg chg="add mod">
          <ac:chgData name="Marzena Tkocz" userId="83e3c1f299d4494d" providerId="LiveId" clId="{8FA001E1-52E2-4A7A-A9B4-4BADDDBA3713}" dt="2025-08-29T11:55:00.283" v="671" actId="1076"/>
          <ac:picMkLst>
            <pc:docMk/>
            <pc:sldMk cId="301006430" sldId="1870"/>
            <ac:picMk id="3" creationId="{31AA65C7-0076-8C6A-6C23-60C7AD26CC4B}"/>
          </ac:picMkLst>
        </pc:picChg>
      </pc:sldChg>
      <pc:sldChg chg="modSp mod">
        <pc:chgData name="Marzena Tkocz" userId="83e3c1f299d4494d" providerId="LiveId" clId="{8FA001E1-52E2-4A7A-A9B4-4BADDDBA3713}" dt="2025-09-02T15:12:11.867" v="896" actId="20577"/>
        <pc:sldMkLst>
          <pc:docMk/>
          <pc:sldMk cId="1315150979" sldId="1872"/>
        </pc:sldMkLst>
        <pc:spChg chg="mod">
          <ac:chgData name="Marzena Tkocz" userId="83e3c1f299d4494d" providerId="LiveId" clId="{8FA001E1-52E2-4A7A-A9B4-4BADDDBA3713}" dt="2025-09-02T15:11:43.784" v="886" actId="20577"/>
          <ac:spMkLst>
            <pc:docMk/>
            <pc:sldMk cId="1315150979" sldId="1872"/>
            <ac:spMk id="11" creationId="{A1B5054F-9183-1907-F106-B66721DF3032}"/>
          </ac:spMkLst>
        </pc:spChg>
        <pc:spChg chg="mod">
          <ac:chgData name="Marzena Tkocz" userId="83e3c1f299d4494d" providerId="LiveId" clId="{8FA001E1-52E2-4A7A-A9B4-4BADDDBA3713}" dt="2025-09-02T15:11:55.981" v="892" actId="5793"/>
          <ac:spMkLst>
            <pc:docMk/>
            <pc:sldMk cId="1315150979" sldId="1872"/>
            <ac:spMk id="13" creationId="{32327C8B-882A-5A1C-8D67-16045E115C8E}"/>
          </ac:spMkLst>
        </pc:spChg>
        <pc:spChg chg="mod">
          <ac:chgData name="Marzena Tkocz" userId="83e3c1f299d4494d" providerId="LiveId" clId="{8FA001E1-52E2-4A7A-A9B4-4BADDDBA3713}" dt="2025-09-02T15:12:11.867" v="896" actId="20577"/>
          <ac:spMkLst>
            <pc:docMk/>
            <pc:sldMk cId="1315150979" sldId="1872"/>
            <ac:spMk id="18" creationId="{8F45AE3A-F74D-3E7C-CC2C-8C96177E067E}"/>
          </ac:spMkLst>
        </pc:spChg>
      </pc:sldChg>
      <pc:sldChg chg="del">
        <pc:chgData name="Marzena Tkocz" userId="83e3c1f299d4494d" providerId="LiveId" clId="{8FA001E1-52E2-4A7A-A9B4-4BADDDBA3713}" dt="2025-08-28T12:37:24.915" v="107" actId="2696"/>
        <pc:sldMkLst>
          <pc:docMk/>
          <pc:sldMk cId="2011636183" sldId="1874"/>
        </pc:sldMkLst>
      </pc:sldChg>
      <pc:sldChg chg="del">
        <pc:chgData name="Marzena Tkocz" userId="83e3c1f299d4494d" providerId="LiveId" clId="{8FA001E1-52E2-4A7A-A9B4-4BADDDBA3713}" dt="2025-08-29T13:06:25.755" v="672" actId="2696"/>
        <pc:sldMkLst>
          <pc:docMk/>
          <pc:sldMk cId="1892210893" sldId="1876"/>
        </pc:sldMkLst>
      </pc:sldChg>
      <pc:sldChg chg="del">
        <pc:chgData name="Marzena Tkocz" userId="83e3c1f299d4494d" providerId="LiveId" clId="{8FA001E1-52E2-4A7A-A9B4-4BADDDBA3713}" dt="2025-08-28T12:36:25.074" v="100" actId="2696"/>
        <pc:sldMkLst>
          <pc:docMk/>
          <pc:sldMk cId="2921049538" sldId="1878"/>
        </pc:sldMkLst>
      </pc:sldChg>
      <pc:sldChg chg="del">
        <pc:chgData name="Marzena Tkocz" userId="83e3c1f299d4494d" providerId="LiveId" clId="{8FA001E1-52E2-4A7A-A9B4-4BADDDBA3713}" dt="2025-08-28T12:39:15.935" v="125" actId="2696"/>
        <pc:sldMkLst>
          <pc:docMk/>
          <pc:sldMk cId="1604669758" sldId="1880"/>
        </pc:sldMkLst>
      </pc:sldChg>
      <pc:sldChg chg="del">
        <pc:chgData name="Marzena Tkocz" userId="83e3c1f299d4494d" providerId="LiveId" clId="{8FA001E1-52E2-4A7A-A9B4-4BADDDBA3713}" dt="2025-08-28T12:39:13.634" v="124" actId="2696"/>
        <pc:sldMkLst>
          <pc:docMk/>
          <pc:sldMk cId="34215750" sldId="1881"/>
        </pc:sldMkLst>
      </pc:sldChg>
      <pc:sldChg chg="del">
        <pc:chgData name="Marzena Tkocz" userId="83e3c1f299d4494d" providerId="LiveId" clId="{8FA001E1-52E2-4A7A-A9B4-4BADDDBA3713}" dt="2025-08-28T12:38:14.391" v="115" actId="2696"/>
        <pc:sldMkLst>
          <pc:docMk/>
          <pc:sldMk cId="1110438161" sldId="1882"/>
        </pc:sldMkLst>
      </pc:sldChg>
      <pc:sldChg chg="del">
        <pc:chgData name="Marzena Tkocz" userId="83e3c1f299d4494d" providerId="LiveId" clId="{8FA001E1-52E2-4A7A-A9B4-4BADDDBA3713}" dt="2025-08-28T12:39:11.559" v="123" actId="2696"/>
        <pc:sldMkLst>
          <pc:docMk/>
          <pc:sldMk cId="3401950363" sldId="1883"/>
        </pc:sldMkLst>
      </pc:sldChg>
      <pc:sldChg chg="del">
        <pc:chgData name="Marzena Tkocz" userId="83e3c1f299d4494d" providerId="LiveId" clId="{8FA001E1-52E2-4A7A-A9B4-4BADDDBA3713}" dt="2025-08-28T12:37:28.474" v="108" actId="2696"/>
        <pc:sldMkLst>
          <pc:docMk/>
          <pc:sldMk cId="1235862362" sldId="1885"/>
        </pc:sldMkLst>
      </pc:sldChg>
      <pc:sldChg chg="del">
        <pc:chgData name="Marzena Tkocz" userId="83e3c1f299d4494d" providerId="LiveId" clId="{8FA001E1-52E2-4A7A-A9B4-4BADDDBA3713}" dt="2025-08-28T12:49:33.274" v="282" actId="2696"/>
        <pc:sldMkLst>
          <pc:docMk/>
          <pc:sldMk cId="1820628217" sldId="1895"/>
        </pc:sldMkLst>
      </pc:sldChg>
      <pc:sldChg chg="modSp mod">
        <pc:chgData name="Marzena Tkocz" userId="83e3c1f299d4494d" providerId="LiveId" clId="{8FA001E1-52E2-4A7A-A9B4-4BADDDBA3713}" dt="2025-09-02T15:14:51.515" v="924" actId="255"/>
        <pc:sldMkLst>
          <pc:docMk/>
          <pc:sldMk cId="1720188866" sldId="1898"/>
        </pc:sldMkLst>
        <pc:spChg chg="mod">
          <ac:chgData name="Marzena Tkocz" userId="83e3c1f299d4494d" providerId="LiveId" clId="{8FA001E1-52E2-4A7A-A9B4-4BADDDBA3713}" dt="2025-08-28T12:38:08.739" v="114" actId="113"/>
          <ac:spMkLst>
            <pc:docMk/>
            <pc:sldMk cId="1720188866" sldId="1898"/>
            <ac:spMk id="2" creationId="{82AA248C-5028-F531-3FFF-08B484BC21A7}"/>
          </ac:spMkLst>
        </pc:spChg>
        <pc:graphicFrameChg chg="mod">
          <ac:chgData name="Marzena Tkocz" userId="83e3c1f299d4494d" providerId="LiveId" clId="{8FA001E1-52E2-4A7A-A9B4-4BADDDBA3713}" dt="2025-09-02T15:14:51.515" v="924" actId="255"/>
          <ac:graphicFrameMkLst>
            <pc:docMk/>
            <pc:sldMk cId="1720188866" sldId="1898"/>
            <ac:graphicFrameMk id="5" creationId="{AE6C5F16-F4CE-F3C2-8C3C-0445AC88B80B}"/>
          </ac:graphicFrameMkLst>
        </pc:graphicFrameChg>
      </pc:sldChg>
      <pc:sldChg chg="del">
        <pc:chgData name="Marzena Tkocz" userId="83e3c1f299d4494d" providerId="LiveId" clId="{8FA001E1-52E2-4A7A-A9B4-4BADDDBA3713}" dt="2025-08-28T12:38:16.595" v="116" actId="2696"/>
        <pc:sldMkLst>
          <pc:docMk/>
          <pc:sldMk cId="797598376" sldId="1904"/>
        </pc:sldMkLst>
      </pc:sldChg>
      <pc:sldChg chg="del">
        <pc:chgData name="Marzena Tkocz" userId="83e3c1f299d4494d" providerId="LiveId" clId="{8FA001E1-52E2-4A7A-A9B4-4BADDDBA3713}" dt="2025-08-28T12:38:18.720" v="117" actId="2696"/>
        <pc:sldMkLst>
          <pc:docMk/>
          <pc:sldMk cId="1870437533" sldId="1905"/>
        </pc:sldMkLst>
      </pc:sldChg>
      <pc:sldChg chg="delSp modSp mod">
        <pc:chgData name="Marzena Tkocz" userId="83e3c1f299d4494d" providerId="LiveId" clId="{8FA001E1-52E2-4A7A-A9B4-4BADDDBA3713}" dt="2025-09-02T15:15:48.544" v="940" actId="14100"/>
        <pc:sldMkLst>
          <pc:docMk/>
          <pc:sldMk cId="2567271787" sldId="1909"/>
        </pc:sldMkLst>
        <pc:spChg chg="mod">
          <ac:chgData name="Marzena Tkocz" userId="83e3c1f299d4494d" providerId="LiveId" clId="{8FA001E1-52E2-4A7A-A9B4-4BADDDBA3713}" dt="2025-08-28T12:38:46.536" v="119" actId="21"/>
          <ac:spMkLst>
            <pc:docMk/>
            <pc:sldMk cId="2567271787" sldId="1909"/>
            <ac:spMk id="13" creationId="{D99D26BD-C48E-F62F-7779-6EC7001C08D3}"/>
          </ac:spMkLst>
        </pc:spChg>
        <pc:spChg chg="mod">
          <ac:chgData name="Marzena Tkocz" userId="83e3c1f299d4494d" providerId="LiveId" clId="{8FA001E1-52E2-4A7A-A9B4-4BADDDBA3713}" dt="2025-09-02T15:15:48.544" v="940" actId="14100"/>
          <ac:spMkLst>
            <pc:docMk/>
            <pc:sldMk cId="2567271787" sldId="1909"/>
            <ac:spMk id="15" creationId="{11BD83F4-5BEC-FE5C-92FE-63EC125873B0}"/>
          </ac:spMkLst>
        </pc:spChg>
        <pc:graphicFrameChg chg="mod">
          <ac:chgData name="Marzena Tkocz" userId="83e3c1f299d4494d" providerId="LiveId" clId="{8FA001E1-52E2-4A7A-A9B4-4BADDDBA3713}" dt="2025-09-02T15:15:18.479" v="936" actId="20577"/>
          <ac:graphicFrameMkLst>
            <pc:docMk/>
            <pc:sldMk cId="2567271787" sldId="1909"/>
            <ac:graphicFrameMk id="3" creationId="{A3F07E8C-3C6D-7C3A-9BF6-667D38AA6722}"/>
          </ac:graphicFrameMkLst>
        </pc:graphicFrameChg>
      </pc:sldChg>
      <pc:sldChg chg="addSp delSp modSp mod">
        <pc:chgData name="Marzena Tkocz" userId="83e3c1f299d4494d" providerId="LiveId" clId="{8FA001E1-52E2-4A7A-A9B4-4BADDDBA3713}" dt="2025-09-02T15:29:27.544" v="1106" actId="113"/>
        <pc:sldMkLst>
          <pc:docMk/>
          <pc:sldMk cId="2593096815" sldId="1910"/>
        </pc:sldMkLst>
        <pc:graphicFrameChg chg="mod">
          <ac:chgData name="Marzena Tkocz" userId="83e3c1f299d4494d" providerId="LiveId" clId="{8FA001E1-52E2-4A7A-A9B4-4BADDDBA3713}" dt="2025-09-02T15:29:27.544" v="1106" actId="113"/>
          <ac:graphicFrameMkLst>
            <pc:docMk/>
            <pc:sldMk cId="2593096815" sldId="1910"/>
            <ac:graphicFrameMk id="3" creationId="{B5BA8FD5-5FD2-E570-17CC-E2127D02BAB5}"/>
          </ac:graphicFrameMkLst>
        </pc:graphicFrameChg>
        <pc:picChg chg="add mod">
          <ac:chgData name="Marzena Tkocz" userId="83e3c1f299d4494d" providerId="LiveId" clId="{8FA001E1-52E2-4A7A-A9B4-4BADDDBA3713}" dt="2025-08-28T14:20:06.476" v="482" actId="1076"/>
          <ac:picMkLst>
            <pc:docMk/>
            <pc:sldMk cId="2593096815" sldId="1910"/>
            <ac:picMk id="5" creationId="{A1F16FE0-C06B-DAC3-2761-2DE123DA3A62}"/>
          </ac:picMkLst>
        </pc:picChg>
        <pc:picChg chg="add mod">
          <ac:chgData name="Marzena Tkocz" userId="83e3c1f299d4494d" providerId="LiveId" clId="{8FA001E1-52E2-4A7A-A9B4-4BADDDBA3713}" dt="2025-08-28T14:20:48.929" v="492" actId="14100"/>
          <ac:picMkLst>
            <pc:docMk/>
            <pc:sldMk cId="2593096815" sldId="1910"/>
            <ac:picMk id="11" creationId="{B12249A3-5EDE-3509-9E6B-D4ED7C5F1747}"/>
          </ac:picMkLst>
        </pc:picChg>
      </pc:sldChg>
      <pc:sldChg chg="del">
        <pc:chgData name="Marzena Tkocz" userId="83e3c1f299d4494d" providerId="LiveId" clId="{8FA001E1-52E2-4A7A-A9B4-4BADDDBA3713}" dt="2025-08-28T12:47:45.613" v="268" actId="2696"/>
        <pc:sldMkLst>
          <pc:docMk/>
          <pc:sldMk cId="1088020603" sldId="1914"/>
        </pc:sldMkLst>
      </pc:sldChg>
      <pc:sldChg chg="del">
        <pc:chgData name="Marzena Tkocz" userId="83e3c1f299d4494d" providerId="LiveId" clId="{8FA001E1-52E2-4A7A-A9B4-4BADDDBA3713}" dt="2025-08-28T12:47:33.968" v="266" actId="2696"/>
        <pc:sldMkLst>
          <pc:docMk/>
          <pc:sldMk cId="95687582" sldId="1916"/>
        </pc:sldMkLst>
      </pc:sldChg>
      <pc:sldChg chg="del">
        <pc:chgData name="Marzena Tkocz" userId="83e3c1f299d4494d" providerId="LiveId" clId="{8FA001E1-52E2-4A7A-A9B4-4BADDDBA3713}" dt="2025-08-28T12:42:57.574" v="201" actId="2696"/>
        <pc:sldMkLst>
          <pc:docMk/>
          <pc:sldMk cId="2562550228" sldId="1924"/>
        </pc:sldMkLst>
      </pc:sldChg>
      <pc:sldChg chg="modSp mod">
        <pc:chgData name="Marzena Tkocz" userId="83e3c1f299d4494d" providerId="LiveId" clId="{8FA001E1-52E2-4A7A-A9B4-4BADDDBA3713}" dt="2025-09-02T15:17:35.007" v="960" actId="20577"/>
        <pc:sldMkLst>
          <pc:docMk/>
          <pc:sldMk cId="2222904109" sldId="1928"/>
        </pc:sldMkLst>
        <pc:spChg chg="mod">
          <ac:chgData name="Marzena Tkocz" userId="83e3c1f299d4494d" providerId="LiveId" clId="{8FA001E1-52E2-4A7A-A9B4-4BADDDBA3713}" dt="2025-09-02T15:17:15.314" v="956" actId="6549"/>
          <ac:spMkLst>
            <pc:docMk/>
            <pc:sldMk cId="2222904109" sldId="1928"/>
            <ac:spMk id="2" creationId="{28CB62B5-220F-73A5-6CAD-06145CB29CF6}"/>
          </ac:spMkLst>
        </pc:spChg>
        <pc:spChg chg="mod">
          <ac:chgData name="Marzena Tkocz" userId="83e3c1f299d4494d" providerId="LiveId" clId="{8FA001E1-52E2-4A7A-A9B4-4BADDDBA3713}" dt="2025-09-02T15:17:35.007" v="960" actId="20577"/>
          <ac:spMkLst>
            <pc:docMk/>
            <pc:sldMk cId="2222904109" sldId="1928"/>
            <ac:spMk id="16" creationId="{15BF0F17-2B14-1AF0-B839-A52E6F770851}"/>
          </ac:spMkLst>
        </pc:spChg>
      </pc:sldChg>
      <pc:sldChg chg="del">
        <pc:chgData name="Marzena Tkocz" userId="83e3c1f299d4494d" providerId="LiveId" clId="{8FA001E1-52E2-4A7A-A9B4-4BADDDBA3713}" dt="2025-08-28T12:54:18.428" v="331" actId="2696"/>
        <pc:sldMkLst>
          <pc:docMk/>
          <pc:sldMk cId="1998203644" sldId="1940"/>
        </pc:sldMkLst>
      </pc:sldChg>
      <pc:sldChg chg="addSp delSp modSp mod delAnim">
        <pc:chgData name="Marzena Tkocz" userId="83e3c1f299d4494d" providerId="LiveId" clId="{8FA001E1-52E2-4A7A-A9B4-4BADDDBA3713}" dt="2025-09-02T15:07:16.562" v="828" actId="113"/>
        <pc:sldMkLst>
          <pc:docMk/>
          <pc:sldMk cId="1196190834" sldId="1944"/>
        </pc:sldMkLst>
        <pc:spChg chg="mod">
          <ac:chgData name="Marzena Tkocz" userId="83e3c1f299d4494d" providerId="LiveId" clId="{8FA001E1-52E2-4A7A-A9B4-4BADDDBA3713}" dt="2025-09-02T15:07:16.562" v="828" actId="113"/>
          <ac:spMkLst>
            <pc:docMk/>
            <pc:sldMk cId="1196190834" sldId="1944"/>
            <ac:spMk id="5" creationId="{F4759601-D74D-3402-5EB8-3CAB02F78504}"/>
          </ac:spMkLst>
        </pc:spChg>
        <pc:spChg chg="add mod">
          <ac:chgData name="Marzena Tkocz" userId="83e3c1f299d4494d" providerId="LiveId" clId="{8FA001E1-52E2-4A7A-A9B4-4BADDDBA3713}" dt="2025-08-28T12:59:34.516" v="373" actId="14100"/>
          <ac:spMkLst>
            <pc:docMk/>
            <pc:sldMk cId="1196190834" sldId="1944"/>
            <ac:spMk id="6" creationId="{A4EC0F59-6364-669C-4730-0CA2C838D05E}"/>
          </ac:spMkLst>
        </pc:spChg>
        <pc:spChg chg="mod">
          <ac:chgData name="Marzena Tkocz" userId="83e3c1f299d4494d" providerId="LiveId" clId="{8FA001E1-52E2-4A7A-A9B4-4BADDDBA3713}" dt="2025-09-02T15:06:18.239" v="816" actId="1076"/>
          <ac:spMkLst>
            <pc:docMk/>
            <pc:sldMk cId="1196190834" sldId="1944"/>
            <ac:spMk id="13" creationId="{69772BC1-2B5B-AD99-2AA0-BAD988FC440E}"/>
          </ac:spMkLst>
        </pc:spChg>
        <pc:spChg chg="mod">
          <ac:chgData name="Marzena Tkocz" userId="83e3c1f299d4494d" providerId="LiveId" clId="{8FA001E1-52E2-4A7A-A9B4-4BADDDBA3713}" dt="2025-09-02T15:06:24.838" v="818" actId="1076"/>
          <ac:spMkLst>
            <pc:docMk/>
            <pc:sldMk cId="1196190834" sldId="1944"/>
            <ac:spMk id="14" creationId="{9276D6EC-B9E0-CD4C-3817-A40FD5033ECC}"/>
          </ac:spMkLst>
        </pc:spChg>
        <pc:spChg chg="mod">
          <ac:chgData name="Marzena Tkocz" userId="83e3c1f299d4494d" providerId="LiveId" clId="{8FA001E1-52E2-4A7A-A9B4-4BADDDBA3713}" dt="2025-09-02T15:06:22.228" v="817" actId="1076"/>
          <ac:spMkLst>
            <pc:docMk/>
            <pc:sldMk cId="1196190834" sldId="1944"/>
            <ac:spMk id="15" creationId="{65166260-C0ED-FBAD-BC6A-8E1975808555}"/>
          </ac:spMkLst>
        </pc:spChg>
        <pc:spChg chg="mod">
          <ac:chgData name="Marzena Tkocz" userId="83e3c1f299d4494d" providerId="LiveId" clId="{8FA001E1-52E2-4A7A-A9B4-4BADDDBA3713}" dt="2025-08-28T12:58:26.215" v="362" actId="1076"/>
          <ac:spMkLst>
            <pc:docMk/>
            <pc:sldMk cId="1196190834" sldId="1944"/>
            <ac:spMk id="25" creationId="{83A9B4E8-694E-469C-15B2-8B7B52925748}"/>
          </ac:spMkLst>
        </pc:spChg>
        <pc:picChg chg="add mod">
          <ac:chgData name="Marzena Tkocz" userId="83e3c1f299d4494d" providerId="LiveId" clId="{8FA001E1-52E2-4A7A-A9B4-4BADDDBA3713}" dt="2025-08-28T13:00:11.964" v="378" actId="1076"/>
          <ac:picMkLst>
            <pc:docMk/>
            <pc:sldMk cId="1196190834" sldId="1944"/>
            <ac:picMk id="28" creationId="{B925DBCC-8862-6453-F29B-05494F17B316}"/>
          </ac:picMkLst>
        </pc:picChg>
      </pc:sldChg>
      <pc:sldChg chg="addSp delSp modSp del mod">
        <pc:chgData name="Marzena Tkocz" userId="83e3c1f299d4494d" providerId="LiveId" clId="{8FA001E1-52E2-4A7A-A9B4-4BADDDBA3713}" dt="2025-09-02T15:10:24.597" v="874" actId="2696"/>
        <pc:sldMkLst>
          <pc:docMk/>
          <pc:sldMk cId="2422804185" sldId="1945"/>
        </pc:sldMkLst>
        <pc:spChg chg="mod">
          <ac:chgData name="Marzena Tkocz" userId="83e3c1f299d4494d" providerId="LiveId" clId="{8FA001E1-52E2-4A7A-A9B4-4BADDDBA3713}" dt="2025-09-02T15:07:04.540" v="827" actId="14100"/>
          <ac:spMkLst>
            <pc:docMk/>
            <pc:sldMk cId="2422804185" sldId="1945"/>
            <ac:spMk id="5" creationId="{5C4C93DC-E025-22E9-BC73-9E95827BB54F}"/>
          </ac:spMkLst>
        </pc:spChg>
        <pc:spChg chg="del mod">
          <ac:chgData name="Marzena Tkocz" userId="83e3c1f299d4494d" providerId="LiveId" clId="{8FA001E1-52E2-4A7A-A9B4-4BADDDBA3713}" dt="2025-09-02T15:07:42.433" v="829" actId="21"/>
          <ac:spMkLst>
            <pc:docMk/>
            <pc:sldMk cId="2422804185" sldId="1945"/>
            <ac:spMk id="6" creationId="{774FAC51-969B-8C14-A50E-D0783256425D}"/>
          </ac:spMkLst>
        </pc:spChg>
        <pc:spChg chg="mod">
          <ac:chgData name="Marzena Tkocz" userId="83e3c1f299d4494d" providerId="LiveId" clId="{8FA001E1-52E2-4A7A-A9B4-4BADDDBA3713}" dt="2025-09-02T15:06:44.566" v="821" actId="1076"/>
          <ac:spMkLst>
            <pc:docMk/>
            <pc:sldMk cId="2422804185" sldId="1945"/>
            <ac:spMk id="13" creationId="{4CB5A49B-3001-0E35-AEF1-B6939AF0A011}"/>
          </ac:spMkLst>
        </pc:spChg>
        <pc:spChg chg="mod">
          <ac:chgData name="Marzena Tkocz" userId="83e3c1f299d4494d" providerId="LiveId" clId="{8FA001E1-52E2-4A7A-A9B4-4BADDDBA3713}" dt="2025-09-02T15:06:49.645" v="824" actId="1076"/>
          <ac:spMkLst>
            <pc:docMk/>
            <pc:sldMk cId="2422804185" sldId="1945"/>
            <ac:spMk id="14" creationId="{71A8478F-6B31-834F-C871-3342845677E0}"/>
          </ac:spMkLst>
        </pc:spChg>
        <pc:spChg chg="mod">
          <ac:chgData name="Marzena Tkocz" userId="83e3c1f299d4494d" providerId="LiveId" clId="{8FA001E1-52E2-4A7A-A9B4-4BADDDBA3713}" dt="2025-09-02T15:06:48.051" v="823" actId="1076"/>
          <ac:spMkLst>
            <pc:docMk/>
            <pc:sldMk cId="2422804185" sldId="1945"/>
            <ac:spMk id="15" creationId="{37536F55-0502-219C-EA87-C8AAC6D36EB4}"/>
          </ac:spMkLst>
        </pc:spChg>
        <pc:spChg chg="add del mod">
          <ac:chgData name="Marzena Tkocz" userId="83e3c1f299d4494d" providerId="LiveId" clId="{8FA001E1-52E2-4A7A-A9B4-4BADDDBA3713}" dt="2025-09-02T15:08:05.429" v="834" actId="21"/>
          <ac:spMkLst>
            <pc:docMk/>
            <pc:sldMk cId="2422804185" sldId="1945"/>
            <ac:spMk id="18" creationId="{14B1D079-759C-5698-4C0D-E6542EE82A6F}"/>
          </ac:spMkLst>
        </pc:spChg>
        <pc:picChg chg="mod">
          <ac:chgData name="Marzena Tkocz" userId="83e3c1f299d4494d" providerId="LiveId" clId="{8FA001E1-52E2-4A7A-A9B4-4BADDDBA3713}" dt="2025-09-02T15:09:53.631" v="866" actId="1076"/>
          <ac:picMkLst>
            <pc:docMk/>
            <pc:sldMk cId="2422804185" sldId="1945"/>
            <ac:picMk id="19" creationId="{9B8949B9-804B-59E0-C160-92095AE2FCF4}"/>
          </ac:picMkLst>
        </pc:picChg>
      </pc:sldChg>
      <pc:sldChg chg="del">
        <pc:chgData name="Marzena Tkocz" userId="83e3c1f299d4494d" providerId="LiveId" clId="{8FA001E1-52E2-4A7A-A9B4-4BADDDBA3713}" dt="2025-08-28T12:54:20.235" v="332" actId="2696"/>
        <pc:sldMkLst>
          <pc:docMk/>
          <pc:sldMk cId="2364256514" sldId="1953"/>
        </pc:sldMkLst>
      </pc:sldChg>
      <pc:sldChg chg="add">
        <pc:chgData name="Marzena Tkocz" userId="83e3c1f299d4494d" providerId="LiveId" clId="{8FA001E1-52E2-4A7A-A9B4-4BADDDBA3713}" dt="2025-08-28T15:21:09.120" v="669"/>
        <pc:sldMkLst>
          <pc:docMk/>
          <pc:sldMk cId="1152747397" sldId="1955"/>
        </pc:sldMkLst>
      </pc:sldChg>
      <pc:sldChg chg="modSp del mod">
        <pc:chgData name="Marzena Tkocz" userId="83e3c1f299d4494d" providerId="LiveId" clId="{8FA001E1-52E2-4A7A-A9B4-4BADDDBA3713}" dt="2025-08-28T15:21:02.837" v="668" actId="2696"/>
        <pc:sldMkLst>
          <pc:docMk/>
          <pc:sldMk cId="2492313365" sldId="1955"/>
        </pc:sldMkLst>
      </pc:sldChg>
      <pc:sldChg chg="del">
        <pc:chgData name="Marzena Tkocz" userId="83e3c1f299d4494d" providerId="LiveId" clId="{8FA001E1-52E2-4A7A-A9B4-4BADDDBA3713}" dt="2025-09-02T14:59:40.778" v="694" actId="2696"/>
        <pc:sldMkLst>
          <pc:docMk/>
          <pc:sldMk cId="1340814602" sldId="1956"/>
        </pc:sldMkLst>
      </pc:sldChg>
      <pc:sldChg chg="addSp delSp modSp mod">
        <pc:chgData name="Marzena Tkocz" userId="83e3c1f299d4494d" providerId="LiveId" clId="{8FA001E1-52E2-4A7A-A9B4-4BADDDBA3713}" dt="2025-09-02T15:04:40.900" v="808" actId="1076"/>
        <pc:sldMkLst>
          <pc:docMk/>
          <pc:sldMk cId="4215226477" sldId="1980"/>
        </pc:sldMkLst>
        <pc:spChg chg="mod">
          <ac:chgData name="Marzena Tkocz" userId="83e3c1f299d4494d" providerId="LiveId" clId="{8FA001E1-52E2-4A7A-A9B4-4BADDDBA3713}" dt="2025-09-02T15:00:53.607" v="721" actId="20577"/>
          <ac:spMkLst>
            <pc:docMk/>
            <pc:sldMk cId="4215226477" sldId="1980"/>
            <ac:spMk id="2" creationId="{1B2B45D8-7E84-387D-7306-8D769F470131}"/>
          </ac:spMkLst>
        </pc:spChg>
        <pc:spChg chg="add del mod">
          <ac:chgData name="Marzena Tkocz" userId="83e3c1f299d4494d" providerId="LiveId" clId="{8FA001E1-52E2-4A7A-A9B4-4BADDDBA3713}" dt="2025-09-02T15:04:40.900" v="808" actId="1076"/>
          <ac:spMkLst>
            <pc:docMk/>
            <pc:sldMk cId="4215226477" sldId="1980"/>
            <ac:spMk id="5" creationId="{C0D17073-E968-4BD4-2432-78972174D80A}"/>
          </ac:spMkLst>
        </pc:spChg>
        <pc:spChg chg="mod">
          <ac:chgData name="Marzena Tkocz" userId="83e3c1f299d4494d" providerId="LiveId" clId="{8FA001E1-52E2-4A7A-A9B4-4BADDDBA3713}" dt="2025-09-02T15:04:30.941" v="805" actId="1076"/>
          <ac:spMkLst>
            <pc:docMk/>
            <pc:sldMk cId="4215226477" sldId="1980"/>
            <ac:spMk id="6" creationId="{804B2C6E-E7DE-1C47-0990-9E5ACFCD6BDD}"/>
          </ac:spMkLst>
        </pc:spChg>
        <pc:spChg chg="mod">
          <ac:chgData name="Marzena Tkocz" userId="83e3c1f299d4494d" providerId="LiveId" clId="{8FA001E1-52E2-4A7A-A9B4-4BADDDBA3713}" dt="2025-09-02T15:04:25.174" v="803" actId="1076"/>
          <ac:spMkLst>
            <pc:docMk/>
            <pc:sldMk cId="4215226477" sldId="1980"/>
            <ac:spMk id="7" creationId="{EFA16E0C-7844-83A5-F807-73120CC65764}"/>
          </ac:spMkLst>
        </pc:spChg>
        <pc:spChg chg="mod">
          <ac:chgData name="Marzena Tkocz" userId="83e3c1f299d4494d" providerId="LiveId" clId="{8FA001E1-52E2-4A7A-A9B4-4BADDDBA3713}" dt="2025-09-02T15:04:33.074" v="806" actId="1076"/>
          <ac:spMkLst>
            <pc:docMk/>
            <pc:sldMk cId="4215226477" sldId="1980"/>
            <ac:spMk id="8" creationId="{CFCCBF14-F047-91F2-892B-9A6D2AFD9031}"/>
          </ac:spMkLst>
        </pc:spChg>
        <pc:spChg chg="add del mod">
          <ac:chgData name="Marzena Tkocz" userId="83e3c1f299d4494d" providerId="LiveId" clId="{8FA001E1-52E2-4A7A-A9B4-4BADDDBA3713}" dt="2025-09-02T15:02:59.394" v="776" actId="21"/>
          <ac:spMkLst>
            <pc:docMk/>
            <pc:sldMk cId="4215226477" sldId="1980"/>
            <ac:spMk id="11" creationId="{7688B7CF-54AA-0749-8384-C5919C781619}"/>
          </ac:spMkLst>
        </pc:spChg>
        <pc:picChg chg="del">
          <ac:chgData name="Marzena Tkocz" userId="83e3c1f299d4494d" providerId="LiveId" clId="{8FA001E1-52E2-4A7A-A9B4-4BADDDBA3713}" dt="2025-09-02T15:02:39.308" v="768" actId="21"/>
          <ac:picMkLst>
            <pc:docMk/>
            <pc:sldMk cId="4215226477" sldId="1980"/>
            <ac:picMk id="9" creationId="{7821E8B7-3E5F-FC27-F951-CB5C354A8DEB}"/>
          </ac:picMkLst>
        </pc:picChg>
        <pc:picChg chg="mod">
          <ac:chgData name="Marzena Tkocz" userId="83e3c1f299d4494d" providerId="LiveId" clId="{8FA001E1-52E2-4A7A-A9B4-4BADDDBA3713}" dt="2025-09-02T15:04:28.164" v="804" actId="1076"/>
          <ac:picMkLst>
            <pc:docMk/>
            <pc:sldMk cId="4215226477" sldId="1980"/>
            <ac:picMk id="10" creationId="{E790A9BF-B576-A0CF-1031-347CAEF8C23A}"/>
          </ac:picMkLst>
        </pc:picChg>
        <pc:picChg chg="add mod">
          <ac:chgData name="Marzena Tkocz" userId="83e3c1f299d4494d" providerId="LiveId" clId="{8FA001E1-52E2-4A7A-A9B4-4BADDDBA3713}" dt="2025-09-02T15:03:39.875" v="790"/>
          <ac:picMkLst>
            <pc:docMk/>
            <pc:sldMk cId="4215226477" sldId="1980"/>
            <ac:picMk id="12" creationId="{1C3418E1-6BEF-2DDF-01DE-83034F517F5B}"/>
          </ac:picMkLst>
        </pc:picChg>
      </pc:sldChg>
      <pc:sldChg chg="del">
        <pc:chgData name="Marzena Tkocz" userId="83e3c1f299d4494d" providerId="LiveId" clId="{8FA001E1-52E2-4A7A-A9B4-4BADDDBA3713}" dt="2025-08-28T12:49:00.168" v="280" actId="2696"/>
        <pc:sldMkLst>
          <pc:docMk/>
          <pc:sldMk cId="3416393931" sldId="1989"/>
        </pc:sldMkLst>
      </pc:sldChg>
      <pc:sldChg chg="del">
        <pc:chgData name="Marzena Tkocz" userId="83e3c1f299d4494d" providerId="LiveId" clId="{8FA001E1-52E2-4A7A-A9B4-4BADDDBA3713}" dt="2025-08-28T12:34:31.914" v="90" actId="2696"/>
        <pc:sldMkLst>
          <pc:docMk/>
          <pc:sldMk cId="4294482407" sldId="2031"/>
        </pc:sldMkLst>
      </pc:sldChg>
      <pc:sldChg chg="del">
        <pc:chgData name="Marzena Tkocz" userId="83e3c1f299d4494d" providerId="LiveId" clId="{8FA001E1-52E2-4A7A-A9B4-4BADDDBA3713}" dt="2025-08-28T12:34:34.237" v="91" actId="2696"/>
        <pc:sldMkLst>
          <pc:docMk/>
          <pc:sldMk cId="2391733357" sldId="2033"/>
        </pc:sldMkLst>
      </pc:sldChg>
      <pc:sldChg chg="del">
        <pc:chgData name="Marzena Tkocz" userId="83e3c1f299d4494d" providerId="LiveId" clId="{8FA001E1-52E2-4A7A-A9B4-4BADDDBA3713}" dt="2025-08-28T12:48:57.171" v="279" actId="2696"/>
        <pc:sldMkLst>
          <pc:docMk/>
          <pc:sldMk cId="1002318002" sldId="2038"/>
        </pc:sldMkLst>
      </pc:sldChg>
      <pc:sldChg chg="modSp add del mod">
        <pc:chgData name="Marzena Tkocz" userId="83e3c1f299d4494d" providerId="LiveId" clId="{8FA001E1-52E2-4A7A-A9B4-4BADDDBA3713}" dt="2025-09-02T14:59:04.569" v="693" actId="20577"/>
        <pc:sldMkLst>
          <pc:docMk/>
          <pc:sldMk cId="2822438364" sldId="2531"/>
        </pc:sldMkLst>
        <pc:spChg chg="mod">
          <ac:chgData name="Marzena Tkocz" userId="83e3c1f299d4494d" providerId="LiveId" clId="{8FA001E1-52E2-4A7A-A9B4-4BADDDBA3713}" dt="2025-08-28T12:31:46.834" v="51" actId="6549"/>
          <ac:spMkLst>
            <pc:docMk/>
            <pc:sldMk cId="2822438364" sldId="2531"/>
            <ac:spMk id="2" creationId="{CFB55C15-FE25-6D0D-C18C-EEC2567F9EF2}"/>
          </ac:spMkLst>
        </pc:spChg>
        <pc:graphicFrameChg chg="mod modGraphic">
          <ac:chgData name="Marzena Tkocz" userId="83e3c1f299d4494d" providerId="LiveId" clId="{8FA001E1-52E2-4A7A-A9B4-4BADDDBA3713}" dt="2025-09-02T14:59:04.569" v="693" actId="20577"/>
          <ac:graphicFrameMkLst>
            <pc:docMk/>
            <pc:sldMk cId="2822438364" sldId="2531"/>
            <ac:graphicFrameMk id="5" creationId="{0CCEDAAE-033A-EDE2-170D-62E7650ABFD0}"/>
          </ac:graphicFrameMkLst>
        </pc:graphicFrameChg>
      </pc:sldChg>
      <pc:sldChg chg="del">
        <pc:chgData name="Marzena Tkocz" userId="83e3c1f299d4494d" providerId="LiveId" clId="{8FA001E1-52E2-4A7A-A9B4-4BADDDBA3713}" dt="2025-08-28T12:32:47.268" v="56" actId="2696"/>
        <pc:sldMkLst>
          <pc:docMk/>
          <pc:sldMk cId="3786241857" sldId="2534"/>
        </pc:sldMkLst>
      </pc:sldChg>
      <pc:sldChg chg="del">
        <pc:chgData name="Marzena Tkocz" userId="83e3c1f299d4494d" providerId="LiveId" clId="{8FA001E1-52E2-4A7A-A9B4-4BADDDBA3713}" dt="2025-08-28T12:34:37.103" v="92" actId="2696"/>
        <pc:sldMkLst>
          <pc:docMk/>
          <pc:sldMk cId="1684629009" sldId="2667"/>
        </pc:sldMkLst>
      </pc:sldChg>
      <pc:sldChg chg="add del">
        <pc:chgData name="Marzena Tkocz" userId="83e3c1f299d4494d" providerId="LiveId" clId="{8FA001E1-52E2-4A7A-A9B4-4BADDDBA3713}" dt="2025-08-28T12:40:22.535" v="137" actId="2696"/>
        <pc:sldMkLst>
          <pc:docMk/>
          <pc:sldMk cId="2536314863" sldId="2670"/>
        </pc:sldMkLst>
      </pc:sldChg>
      <pc:sldChg chg="addSp delSp modSp mod delAnim">
        <pc:chgData name="Marzena Tkocz" userId="83e3c1f299d4494d" providerId="LiveId" clId="{8FA001E1-52E2-4A7A-A9B4-4BADDDBA3713}" dt="2025-09-02T15:34:56.826" v="1202" actId="122"/>
        <pc:sldMkLst>
          <pc:docMk/>
          <pc:sldMk cId="1568927472" sldId="2671"/>
        </pc:sldMkLst>
        <pc:spChg chg="add mod">
          <ac:chgData name="Marzena Tkocz" userId="83e3c1f299d4494d" providerId="LiveId" clId="{8FA001E1-52E2-4A7A-A9B4-4BADDDBA3713}" dt="2025-09-02T15:34:56.826" v="1202" actId="122"/>
          <ac:spMkLst>
            <pc:docMk/>
            <pc:sldMk cId="1568927472" sldId="2671"/>
            <ac:spMk id="6" creationId="{531AE7FB-F734-7C64-10E4-5027619FBADC}"/>
          </ac:spMkLst>
        </pc:spChg>
      </pc:sldChg>
      <pc:sldChg chg="del">
        <pc:chgData name="Marzena Tkocz" userId="83e3c1f299d4494d" providerId="LiveId" clId="{8FA001E1-52E2-4A7A-A9B4-4BADDDBA3713}" dt="2025-08-28T12:54:16.347" v="330" actId="2696"/>
        <pc:sldMkLst>
          <pc:docMk/>
          <pc:sldMk cId="2622027020" sldId="2686"/>
        </pc:sldMkLst>
      </pc:sldChg>
      <pc:sldChg chg="add del">
        <pc:chgData name="Marzena Tkocz" userId="83e3c1f299d4494d" providerId="LiveId" clId="{8FA001E1-52E2-4A7A-A9B4-4BADDDBA3713}" dt="2025-08-28T12:41:04.751" v="143" actId="2696"/>
        <pc:sldMkLst>
          <pc:docMk/>
          <pc:sldMk cId="1102634213" sldId="2688"/>
        </pc:sldMkLst>
      </pc:sldChg>
      <pc:sldChg chg="del">
        <pc:chgData name="Marzena Tkocz" userId="83e3c1f299d4494d" providerId="LiveId" clId="{8FA001E1-52E2-4A7A-A9B4-4BADDDBA3713}" dt="2025-08-28T12:53:55.783" v="325" actId="2696"/>
        <pc:sldMkLst>
          <pc:docMk/>
          <pc:sldMk cId="2399926155" sldId="2692"/>
        </pc:sldMkLst>
      </pc:sldChg>
      <pc:sldChg chg="del">
        <pc:chgData name="Marzena Tkocz" userId="83e3c1f299d4494d" providerId="LiveId" clId="{8FA001E1-52E2-4A7A-A9B4-4BADDDBA3713}" dt="2025-08-28T12:53:57.812" v="326" actId="2696"/>
        <pc:sldMkLst>
          <pc:docMk/>
          <pc:sldMk cId="433752151" sldId="2694"/>
        </pc:sldMkLst>
      </pc:sldChg>
      <pc:sldChg chg="del">
        <pc:chgData name="Marzena Tkocz" userId="83e3c1f299d4494d" providerId="LiveId" clId="{8FA001E1-52E2-4A7A-A9B4-4BADDDBA3713}" dt="2025-08-28T12:54:00.183" v="327" actId="2696"/>
        <pc:sldMkLst>
          <pc:docMk/>
          <pc:sldMk cId="1027231119" sldId="2695"/>
        </pc:sldMkLst>
      </pc:sldChg>
      <pc:sldChg chg="del">
        <pc:chgData name="Marzena Tkocz" userId="83e3c1f299d4494d" providerId="LiveId" clId="{8FA001E1-52E2-4A7A-A9B4-4BADDDBA3713}" dt="2025-08-28T12:43:05.459" v="202" actId="2696"/>
        <pc:sldMkLst>
          <pc:docMk/>
          <pc:sldMk cId="4042946291" sldId="2696"/>
        </pc:sldMkLst>
      </pc:sldChg>
      <pc:sldChg chg="modSp mod">
        <pc:chgData name="Marzena Tkocz" userId="83e3c1f299d4494d" providerId="LiveId" clId="{8FA001E1-52E2-4A7A-A9B4-4BADDDBA3713}" dt="2025-09-02T15:29:00.245" v="1092" actId="20577"/>
        <pc:sldMkLst>
          <pc:docMk/>
          <pc:sldMk cId="2203714886" sldId="2697"/>
        </pc:sldMkLst>
        <pc:spChg chg="mod">
          <ac:chgData name="Marzena Tkocz" userId="83e3c1f299d4494d" providerId="LiveId" clId="{8FA001E1-52E2-4A7A-A9B4-4BADDDBA3713}" dt="2025-09-02T15:28:53.707" v="1090" actId="20577"/>
          <ac:spMkLst>
            <pc:docMk/>
            <pc:sldMk cId="2203714886" sldId="2697"/>
            <ac:spMk id="10" creationId="{53B57219-67DB-5C16-55BC-2E73DC498F6D}"/>
          </ac:spMkLst>
        </pc:spChg>
        <pc:spChg chg="mod">
          <ac:chgData name="Marzena Tkocz" userId="83e3c1f299d4494d" providerId="LiveId" clId="{8FA001E1-52E2-4A7A-A9B4-4BADDDBA3713}" dt="2025-09-02T15:29:00.245" v="1092" actId="20577"/>
          <ac:spMkLst>
            <pc:docMk/>
            <pc:sldMk cId="2203714886" sldId="2697"/>
            <ac:spMk id="13" creationId="{74120E1C-669D-B9DD-B859-D66BDA08C5A5}"/>
          </ac:spMkLst>
        </pc:spChg>
      </pc:sldChg>
      <pc:sldChg chg="delSp mod">
        <pc:chgData name="Marzena Tkocz" userId="83e3c1f299d4494d" providerId="LiveId" clId="{8FA001E1-52E2-4A7A-A9B4-4BADDDBA3713}" dt="2025-08-28T12:39:44.340" v="132" actId="21"/>
        <pc:sldMkLst>
          <pc:docMk/>
          <pc:sldMk cId="583651107" sldId="2698"/>
        </pc:sldMkLst>
      </pc:sldChg>
      <pc:sldChg chg="addSp delSp modSp add mod">
        <pc:chgData name="Marzena Tkocz" userId="83e3c1f299d4494d" providerId="LiveId" clId="{8FA001E1-52E2-4A7A-A9B4-4BADDDBA3713}" dt="2025-09-02T15:11:10.705" v="885" actId="6549"/>
        <pc:sldMkLst>
          <pc:docMk/>
          <pc:sldMk cId="2687827522" sldId="2699"/>
        </pc:sldMkLst>
        <pc:spChg chg="del">
          <ac:chgData name="Marzena Tkocz" userId="83e3c1f299d4494d" providerId="LiveId" clId="{8FA001E1-52E2-4A7A-A9B4-4BADDDBA3713}" dt="2025-09-02T15:08:58.306" v="852" actId="478"/>
          <ac:spMkLst>
            <pc:docMk/>
            <pc:sldMk cId="2687827522" sldId="2699"/>
            <ac:spMk id="2" creationId="{602F4A8F-D391-0BD6-A935-4F324BE25BAF}"/>
          </ac:spMkLst>
        </pc:spChg>
        <pc:spChg chg="mod">
          <ac:chgData name="Marzena Tkocz" userId="83e3c1f299d4494d" providerId="LiveId" clId="{8FA001E1-52E2-4A7A-A9B4-4BADDDBA3713}" dt="2025-09-02T15:11:10.705" v="885" actId="6549"/>
          <ac:spMkLst>
            <pc:docMk/>
            <pc:sldMk cId="2687827522" sldId="2699"/>
            <ac:spMk id="5" creationId="{739633D6-A595-0E76-A517-70347CB48BC0}"/>
          </ac:spMkLst>
        </pc:spChg>
        <pc:spChg chg="del">
          <ac:chgData name="Marzena Tkocz" userId="83e3c1f299d4494d" providerId="LiveId" clId="{8FA001E1-52E2-4A7A-A9B4-4BADDDBA3713}" dt="2025-09-02T15:08:43.348" v="837" actId="478"/>
          <ac:spMkLst>
            <pc:docMk/>
            <pc:sldMk cId="2687827522" sldId="2699"/>
            <ac:spMk id="8" creationId="{742155E0-EF92-A47B-3CBB-F229E7F939CE}"/>
          </ac:spMkLst>
        </pc:spChg>
        <pc:spChg chg="del">
          <ac:chgData name="Marzena Tkocz" userId="83e3c1f299d4494d" providerId="LiveId" clId="{8FA001E1-52E2-4A7A-A9B4-4BADDDBA3713}" dt="2025-09-02T15:08:47.340" v="841" actId="478"/>
          <ac:spMkLst>
            <pc:docMk/>
            <pc:sldMk cId="2687827522" sldId="2699"/>
            <ac:spMk id="9" creationId="{D97666F9-9ABF-97C2-4113-5005398A3726}"/>
          </ac:spMkLst>
        </pc:spChg>
        <pc:spChg chg="del">
          <ac:chgData name="Marzena Tkocz" userId="83e3c1f299d4494d" providerId="LiveId" clId="{8FA001E1-52E2-4A7A-A9B4-4BADDDBA3713}" dt="2025-09-02T15:08:50.993" v="843" actId="478"/>
          <ac:spMkLst>
            <pc:docMk/>
            <pc:sldMk cId="2687827522" sldId="2699"/>
            <ac:spMk id="10" creationId="{CCCBD0B4-B847-1801-2834-FBAB367B11A0}"/>
          </ac:spMkLst>
        </pc:spChg>
        <pc:spChg chg="del">
          <ac:chgData name="Marzena Tkocz" userId="83e3c1f299d4494d" providerId="LiveId" clId="{8FA001E1-52E2-4A7A-A9B4-4BADDDBA3713}" dt="2025-09-02T15:08:56.176" v="850" actId="478"/>
          <ac:spMkLst>
            <pc:docMk/>
            <pc:sldMk cId="2687827522" sldId="2699"/>
            <ac:spMk id="11" creationId="{ABCE430A-8BC7-5ACD-2AFA-B4F4961DF2D8}"/>
          </ac:spMkLst>
        </pc:spChg>
        <pc:spChg chg="del">
          <ac:chgData name="Marzena Tkocz" userId="83e3c1f299d4494d" providerId="LiveId" clId="{8FA001E1-52E2-4A7A-A9B4-4BADDDBA3713}" dt="2025-09-02T15:08:55.422" v="849" actId="478"/>
          <ac:spMkLst>
            <pc:docMk/>
            <pc:sldMk cId="2687827522" sldId="2699"/>
            <ac:spMk id="12" creationId="{6BB5F7E8-963F-9937-3AD5-FC46D2D67653}"/>
          </ac:spMkLst>
        </pc:spChg>
        <pc:spChg chg="del">
          <ac:chgData name="Marzena Tkocz" userId="83e3c1f299d4494d" providerId="LiveId" clId="{8FA001E1-52E2-4A7A-A9B4-4BADDDBA3713}" dt="2025-09-02T15:09:00.526" v="853" actId="478"/>
          <ac:spMkLst>
            <pc:docMk/>
            <pc:sldMk cId="2687827522" sldId="2699"/>
            <ac:spMk id="16" creationId="{4FBF41F4-A99E-E5B1-BFC2-BDEC147D3603}"/>
          </ac:spMkLst>
        </pc:spChg>
        <pc:spChg chg="mod">
          <ac:chgData name="Marzena Tkocz" userId="83e3c1f299d4494d" providerId="LiveId" clId="{8FA001E1-52E2-4A7A-A9B4-4BADDDBA3713}" dt="2025-09-02T15:10:53.398" v="883" actId="14100"/>
          <ac:spMkLst>
            <pc:docMk/>
            <pc:sldMk cId="2687827522" sldId="2699"/>
            <ac:spMk id="29" creationId="{2D4E714D-262B-BE3B-6773-315562B051A0}"/>
          </ac:spMkLst>
        </pc:spChg>
        <pc:picChg chg="del">
          <ac:chgData name="Marzena Tkocz" userId="83e3c1f299d4494d" providerId="LiveId" clId="{8FA001E1-52E2-4A7A-A9B4-4BADDDBA3713}" dt="2025-09-02T15:08:57.178" v="851" actId="478"/>
          <ac:picMkLst>
            <pc:docMk/>
            <pc:sldMk cId="2687827522" sldId="2699"/>
            <ac:picMk id="3" creationId="{697ED78F-EE1C-FDEE-AA7F-FC69A110D300}"/>
          </ac:picMkLst>
        </pc:picChg>
        <pc:picChg chg="add mod ord">
          <ac:chgData name="Marzena Tkocz" userId="83e3c1f299d4494d" providerId="LiveId" clId="{8FA001E1-52E2-4A7A-A9B4-4BADDDBA3713}" dt="2025-09-02T15:10:43.300" v="880" actId="1076"/>
          <ac:picMkLst>
            <pc:docMk/>
            <pc:sldMk cId="2687827522" sldId="2699"/>
            <ac:picMk id="7" creationId="{FB5842E1-1E26-4ABC-0432-D2423ED27E6A}"/>
          </ac:picMkLst>
        </pc:picChg>
        <pc:picChg chg="del">
          <ac:chgData name="Marzena Tkocz" userId="83e3c1f299d4494d" providerId="LiveId" clId="{8FA001E1-52E2-4A7A-A9B4-4BADDDBA3713}" dt="2025-09-02T15:08:42.366" v="836" actId="478"/>
          <ac:picMkLst>
            <pc:docMk/>
            <pc:sldMk cId="2687827522" sldId="2699"/>
            <ac:picMk id="19" creationId="{587A5760-540D-8E1D-1DDD-4EC0EA9FAE17}"/>
          </ac:picMkLst>
        </pc:picChg>
        <pc:picChg chg="del">
          <ac:chgData name="Marzena Tkocz" userId="83e3c1f299d4494d" providerId="LiveId" clId="{8FA001E1-52E2-4A7A-A9B4-4BADDDBA3713}" dt="2025-09-02T15:08:46.299" v="840" actId="478"/>
          <ac:picMkLst>
            <pc:docMk/>
            <pc:sldMk cId="2687827522" sldId="2699"/>
            <ac:picMk id="20" creationId="{2891BEA7-D612-341A-B2AF-8D81A4B9A989}"/>
          </ac:picMkLst>
        </pc:picChg>
        <pc:picChg chg="del">
          <ac:chgData name="Marzena Tkocz" userId="83e3c1f299d4494d" providerId="LiveId" clId="{8FA001E1-52E2-4A7A-A9B4-4BADDDBA3713}" dt="2025-09-02T15:08:45.157" v="838" actId="478"/>
          <ac:picMkLst>
            <pc:docMk/>
            <pc:sldMk cId="2687827522" sldId="2699"/>
            <ac:picMk id="21" creationId="{A200B3AE-6AF4-59CE-3E61-C7AA59161600}"/>
          </ac:picMkLst>
        </pc:picChg>
        <pc:picChg chg="del">
          <ac:chgData name="Marzena Tkocz" userId="83e3c1f299d4494d" providerId="LiveId" clId="{8FA001E1-52E2-4A7A-A9B4-4BADDDBA3713}" dt="2025-09-02T15:08:50.086" v="842" actId="478"/>
          <ac:picMkLst>
            <pc:docMk/>
            <pc:sldMk cId="2687827522" sldId="2699"/>
            <ac:picMk id="22" creationId="{9D2CC99C-8CC9-A0F6-6C39-03B2F5CDF1A5}"/>
          </ac:picMkLst>
        </pc:picChg>
        <pc:picChg chg="del mod">
          <ac:chgData name="Marzena Tkocz" userId="83e3c1f299d4494d" providerId="LiveId" clId="{8FA001E1-52E2-4A7A-A9B4-4BADDDBA3713}" dt="2025-09-02T15:08:52.552" v="846" actId="478"/>
          <ac:picMkLst>
            <pc:docMk/>
            <pc:sldMk cId="2687827522" sldId="2699"/>
            <ac:picMk id="23" creationId="{FF99D664-C9BB-CCD7-C5F6-EB857B53F19C}"/>
          </ac:picMkLst>
        </pc:picChg>
        <pc:picChg chg="del">
          <ac:chgData name="Marzena Tkocz" userId="83e3c1f299d4494d" providerId="LiveId" clId="{8FA001E1-52E2-4A7A-A9B4-4BADDDBA3713}" dt="2025-09-02T15:08:53.558" v="847" actId="478"/>
          <ac:picMkLst>
            <pc:docMk/>
            <pc:sldMk cId="2687827522" sldId="2699"/>
            <ac:picMk id="24" creationId="{0ACE3FDB-FAC9-20C4-BA1B-A8B3F5D091B6}"/>
          </ac:picMkLst>
        </pc:picChg>
        <pc:picChg chg="del">
          <ac:chgData name="Marzena Tkocz" userId="83e3c1f299d4494d" providerId="LiveId" clId="{8FA001E1-52E2-4A7A-A9B4-4BADDDBA3713}" dt="2025-09-02T15:09:02.048" v="854" actId="478"/>
          <ac:picMkLst>
            <pc:docMk/>
            <pc:sldMk cId="2687827522" sldId="2699"/>
            <ac:picMk id="26" creationId="{DAB171F6-EB7B-CDE6-319E-B57AAD6E414A}"/>
          </ac:picMkLst>
        </pc:picChg>
        <pc:picChg chg="del mod">
          <ac:chgData name="Marzena Tkocz" userId="83e3c1f299d4494d" providerId="LiveId" clId="{8FA001E1-52E2-4A7A-A9B4-4BADDDBA3713}" dt="2025-09-02T15:08:54.733" v="848" actId="478"/>
          <ac:picMkLst>
            <pc:docMk/>
            <pc:sldMk cId="2687827522" sldId="2699"/>
            <ac:picMk id="27" creationId="{D6143314-860C-B114-9A48-31746D1791E9}"/>
          </ac:picMkLst>
        </pc:picChg>
        <pc:picChg chg="del">
          <ac:chgData name="Marzena Tkocz" userId="83e3c1f299d4494d" providerId="LiveId" clId="{8FA001E1-52E2-4A7A-A9B4-4BADDDBA3713}" dt="2025-09-02T15:08:51.781" v="844" actId="478"/>
          <ac:picMkLst>
            <pc:docMk/>
            <pc:sldMk cId="2687827522" sldId="2699"/>
            <ac:picMk id="28" creationId="{39D4485B-1A71-3B8D-02C8-3C92257B6CF3}"/>
          </ac:picMkLst>
        </pc:picChg>
      </pc:sldChg>
      <pc:sldChg chg="del">
        <pc:chgData name="Marzena Tkocz" userId="83e3c1f299d4494d" providerId="LiveId" clId="{8FA001E1-52E2-4A7A-A9B4-4BADDDBA3713}" dt="2025-08-28T12:50:13.135" v="288" actId="2696"/>
        <pc:sldMkLst>
          <pc:docMk/>
          <pc:sldMk cId="1652392966" sldId="2759"/>
        </pc:sldMkLst>
      </pc:sldChg>
      <pc:sldChg chg="del">
        <pc:chgData name="Marzena Tkocz" userId="83e3c1f299d4494d" providerId="LiveId" clId="{8FA001E1-52E2-4A7A-A9B4-4BADDDBA3713}" dt="2025-08-28T12:54:24.845" v="334" actId="2696"/>
        <pc:sldMkLst>
          <pc:docMk/>
          <pc:sldMk cId="3663358068" sldId="2760"/>
        </pc:sldMkLst>
      </pc:sldChg>
      <pc:sldChg chg="del">
        <pc:chgData name="Marzena Tkocz" userId="83e3c1f299d4494d" providerId="LiveId" clId="{8FA001E1-52E2-4A7A-A9B4-4BADDDBA3713}" dt="2025-08-28T12:50:17.635" v="289" actId="2696"/>
        <pc:sldMkLst>
          <pc:docMk/>
          <pc:sldMk cId="1616783315" sldId="2761"/>
        </pc:sldMkLst>
      </pc:sldChg>
      <pc:sldChg chg="del">
        <pc:chgData name="Marzena Tkocz" userId="83e3c1f299d4494d" providerId="LiveId" clId="{8FA001E1-52E2-4A7A-A9B4-4BADDDBA3713}" dt="2025-08-28T12:53:37.988" v="322" actId="2696"/>
        <pc:sldMkLst>
          <pc:docMk/>
          <pc:sldMk cId="597787878" sldId="2801"/>
        </pc:sldMkLst>
      </pc:sldChg>
      <pc:sldMasterChg chg="del delSldLayout">
        <pc:chgData name="Marzena Tkocz" userId="83e3c1f299d4494d" providerId="LiveId" clId="{8FA001E1-52E2-4A7A-A9B4-4BADDDBA3713}" dt="2025-08-28T12:53:37.988" v="322" actId="2696"/>
        <pc:sldMasterMkLst>
          <pc:docMk/>
          <pc:sldMasterMk cId="3453027524" sldId="2147483775"/>
        </pc:sldMasterMkLst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2824195415" sldId="2147483776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1174486206" sldId="2147483777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1418530170" sldId="2147483778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69658430" sldId="2147483779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2337242514" sldId="2147483780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439902260" sldId="2147483781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2018727675" sldId="2147483782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1478017688" sldId="2147483783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4225160150" sldId="2147483784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678028031" sldId="2147483785"/>
          </pc:sldLayoutMkLst>
        </pc:sldLayoutChg>
        <pc:sldLayoutChg chg="del">
          <pc:chgData name="Marzena Tkocz" userId="83e3c1f299d4494d" providerId="LiveId" clId="{8FA001E1-52E2-4A7A-A9B4-4BADDDBA3713}" dt="2025-08-28T12:53:37.988" v="322" actId="2696"/>
          <pc:sldLayoutMkLst>
            <pc:docMk/>
            <pc:sldMasterMk cId="3453027524" sldId="2147483775"/>
            <pc:sldLayoutMk cId="3513635312" sldId="2147483786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FD630B-1053-4C0C-9D3D-6E767502E8BC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1068C73-A075-4644-A13C-C2058E85C4CC}">
      <dgm:prSet phldrT="[Teks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pl-PL" sz="20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NASTAWIENIE </a:t>
          </a:r>
        </a:p>
      </dgm:t>
    </dgm:pt>
    <dgm:pt modelId="{16F5A2C5-0234-4719-A9D9-809A9152FE65}" type="parTrans" cxnId="{333E9825-D553-4845-8FD3-4237D054EAA8}">
      <dgm:prSet/>
      <dgm:spPr/>
      <dgm:t>
        <a:bodyPr/>
        <a:lstStyle/>
        <a:p>
          <a:endParaRPr lang="pl-PL"/>
        </a:p>
      </dgm:t>
    </dgm:pt>
    <dgm:pt modelId="{DD63D8A7-45C6-43EA-A2DB-89FB815ACAE6}" type="sibTrans" cxnId="{333E9825-D553-4845-8FD3-4237D054EAA8}">
      <dgm:prSet/>
      <dgm:spPr/>
      <dgm:t>
        <a:bodyPr/>
        <a:lstStyle/>
        <a:p>
          <a:endParaRPr lang="pl-PL"/>
        </a:p>
      </dgm:t>
    </dgm:pt>
    <dgm:pt modelId="{8A7EE6AE-EB7A-4B90-99AA-8EF85E275E0C}">
      <dgm:prSet phldrT="[Tekst]" custT="1"/>
      <dgm:spPr>
        <a:solidFill>
          <a:schemeClr val="bg2">
            <a:lumMod val="85000"/>
          </a:schemeClr>
        </a:solidFill>
      </dgm:spPr>
      <dgm:t>
        <a:bodyPr/>
        <a:lstStyle/>
        <a:p>
          <a:r>
            <a:rPr lang="pl-PL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WYZWANIA, WYSIŁEK </a:t>
          </a:r>
        </a:p>
      </dgm:t>
    </dgm:pt>
    <dgm:pt modelId="{609729F0-AF89-4C81-A46D-AA57E014FF68}" type="parTrans" cxnId="{0375060F-5B02-4A79-B898-399D7B813A88}">
      <dgm:prSet/>
      <dgm:spPr/>
      <dgm:t>
        <a:bodyPr/>
        <a:lstStyle/>
        <a:p>
          <a:endParaRPr lang="pl-PL"/>
        </a:p>
      </dgm:t>
    </dgm:pt>
    <dgm:pt modelId="{52DD1071-05D4-4350-8357-BEEE97F55812}" type="sibTrans" cxnId="{0375060F-5B02-4A79-B898-399D7B813A88}">
      <dgm:prSet/>
      <dgm:spPr/>
      <dgm:t>
        <a:bodyPr/>
        <a:lstStyle/>
        <a:p>
          <a:endParaRPr lang="pl-PL"/>
        </a:p>
      </dgm:t>
    </dgm:pt>
    <dgm:pt modelId="{19AD1B97-E38F-4FF8-A22E-E3A2B21148F1}">
      <dgm:prSet phldrT="[Tekst]" custT="1"/>
      <dgm:spPr>
        <a:solidFill>
          <a:srgbClr val="FFCCCC"/>
        </a:solidFill>
      </dgm:spPr>
      <dgm:t>
        <a:bodyPr/>
        <a:lstStyle/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RELACJE</a:t>
          </a:r>
        </a:p>
      </dgm:t>
    </dgm:pt>
    <dgm:pt modelId="{01801011-8AD3-42A2-B172-49CD4972AF58}" type="parTrans" cxnId="{A820F560-4117-4E69-833A-576B3B9C3808}">
      <dgm:prSet/>
      <dgm:spPr/>
      <dgm:t>
        <a:bodyPr/>
        <a:lstStyle/>
        <a:p>
          <a:endParaRPr lang="pl-PL"/>
        </a:p>
      </dgm:t>
    </dgm:pt>
    <dgm:pt modelId="{53D2D48B-06D1-44C2-94F1-5CB6E5690616}" type="sibTrans" cxnId="{A820F560-4117-4E69-833A-576B3B9C3808}">
      <dgm:prSet/>
      <dgm:spPr/>
      <dgm:t>
        <a:bodyPr/>
        <a:lstStyle/>
        <a:p>
          <a:endParaRPr lang="pl-PL"/>
        </a:p>
      </dgm:t>
    </dgm:pt>
    <dgm:pt modelId="{6681900E-A399-40C8-BB1A-84EF0D622F94}">
      <dgm:prSet phldrT="[Tekst]" custT="1"/>
      <dgm:spPr>
        <a:solidFill>
          <a:srgbClr val="FFFFCC"/>
        </a:solidFill>
      </dgm:spPr>
      <dgm:t>
        <a:bodyPr/>
        <a:lstStyle/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EDUKACJA</a:t>
          </a:r>
        </a:p>
      </dgm:t>
    </dgm:pt>
    <dgm:pt modelId="{F64077F1-9D9C-47A5-8807-11E757A29F0B}" type="parTrans" cxnId="{AEE33881-9115-443F-8040-C0C5813FEF29}">
      <dgm:prSet/>
      <dgm:spPr/>
      <dgm:t>
        <a:bodyPr/>
        <a:lstStyle/>
        <a:p>
          <a:endParaRPr lang="pl-PL"/>
        </a:p>
      </dgm:t>
    </dgm:pt>
    <dgm:pt modelId="{F53734B9-3312-4D61-9BD5-9496C0B1B989}" type="sibTrans" cxnId="{AEE33881-9115-443F-8040-C0C5813FEF29}">
      <dgm:prSet/>
      <dgm:spPr/>
      <dgm:t>
        <a:bodyPr/>
        <a:lstStyle/>
        <a:p>
          <a:endParaRPr lang="pl-PL"/>
        </a:p>
      </dgm:t>
    </dgm:pt>
    <dgm:pt modelId="{A5AFE577-2CBF-47CE-A0D4-D5917D1B8A65}">
      <dgm:prSet phldrT="[Tekst]" custT="1"/>
      <dgm:spPr>
        <a:solidFill>
          <a:srgbClr val="FFE4C9"/>
        </a:solidFill>
      </dgm:spPr>
      <dgm:t>
        <a:bodyPr/>
        <a:lstStyle/>
        <a:p>
          <a:r>
            <a:rPr lang="pl-PL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PORAŻKI, </a:t>
          </a:r>
        </a:p>
        <a:p>
          <a:r>
            <a:rPr lang="pl-PL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KRYTYKA</a:t>
          </a:r>
        </a:p>
      </dgm:t>
    </dgm:pt>
    <dgm:pt modelId="{DDEED9B8-2703-44A2-99D8-E36BCE6A8999}" type="parTrans" cxnId="{1FD8090D-2247-46FF-BF6B-4584607D2B66}">
      <dgm:prSet/>
      <dgm:spPr/>
      <dgm:t>
        <a:bodyPr/>
        <a:lstStyle/>
        <a:p>
          <a:endParaRPr lang="pl-PL"/>
        </a:p>
      </dgm:t>
    </dgm:pt>
    <dgm:pt modelId="{BCD3A027-91AF-436B-9DCF-379C4ADF5052}" type="sibTrans" cxnId="{1FD8090D-2247-46FF-BF6B-4584607D2B66}">
      <dgm:prSet/>
      <dgm:spPr/>
      <dgm:t>
        <a:bodyPr/>
        <a:lstStyle/>
        <a:p>
          <a:endParaRPr lang="pl-PL"/>
        </a:p>
      </dgm:t>
    </dgm:pt>
    <dgm:pt modelId="{3FEE2980-DF2B-4584-B156-929F8AA8E107}">
      <dgm:prSet custT="1"/>
      <dgm:spPr>
        <a:solidFill>
          <a:srgbClr val="E5FFE5"/>
        </a:solidFill>
      </dgm:spPr>
      <dgm:t>
        <a:bodyPr/>
        <a:lstStyle/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PRZY-</a:t>
          </a:r>
        </a:p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WÓDZTWO</a:t>
          </a:r>
        </a:p>
      </dgm:t>
    </dgm:pt>
    <dgm:pt modelId="{67C3D00A-E618-49F8-B728-D312E1B6797F}" type="parTrans" cxnId="{D9FAACB0-F3F9-4E11-908C-A8874B262C28}">
      <dgm:prSet/>
      <dgm:spPr/>
      <dgm:t>
        <a:bodyPr/>
        <a:lstStyle/>
        <a:p>
          <a:endParaRPr lang="pl-PL"/>
        </a:p>
      </dgm:t>
    </dgm:pt>
    <dgm:pt modelId="{FC03F4B3-138A-4F8C-B25A-3E1762640C1C}" type="sibTrans" cxnId="{D9FAACB0-F3F9-4E11-908C-A8874B262C28}">
      <dgm:prSet/>
      <dgm:spPr/>
      <dgm:t>
        <a:bodyPr/>
        <a:lstStyle/>
        <a:p>
          <a:endParaRPr lang="pl-PL"/>
        </a:p>
      </dgm:t>
    </dgm:pt>
    <dgm:pt modelId="{2CC3A8D8-A90B-459C-9F06-256910725D1B}" type="pres">
      <dgm:prSet presAssocID="{FDFD630B-1053-4C0C-9D3D-6E767502E8BC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61128EC-F267-4F89-B9A5-BC28CB30F646}" type="pres">
      <dgm:prSet presAssocID="{01068C73-A075-4644-A13C-C2058E85C4CC}" presName="centerShape" presStyleLbl="node0" presStyleIdx="0" presStyleCnt="1" custScaleX="178991" custScaleY="117680" custLinFactNeighborX="702" custLinFactNeighborY="-1441"/>
      <dgm:spPr/>
    </dgm:pt>
    <dgm:pt modelId="{AF5F0E86-BB97-40C8-B514-B98B5F9CAD5B}" type="pres">
      <dgm:prSet presAssocID="{609729F0-AF89-4C81-A46D-AA57E014FF68}" presName="parTrans" presStyleLbl="sibTrans2D1" presStyleIdx="0" presStyleCnt="5"/>
      <dgm:spPr/>
    </dgm:pt>
    <dgm:pt modelId="{D5EE1F02-FE85-4544-9617-EFA6F9EDC411}" type="pres">
      <dgm:prSet presAssocID="{609729F0-AF89-4C81-A46D-AA57E014FF68}" presName="connectorText" presStyleLbl="sibTrans2D1" presStyleIdx="0" presStyleCnt="5"/>
      <dgm:spPr/>
    </dgm:pt>
    <dgm:pt modelId="{7D773A51-DDC2-4158-B0D5-31C795FC87D5}" type="pres">
      <dgm:prSet presAssocID="{8A7EE6AE-EB7A-4B90-99AA-8EF85E275E0C}" presName="node" presStyleLbl="node1" presStyleIdx="0" presStyleCnt="5" custScaleX="109112">
        <dgm:presLayoutVars>
          <dgm:bulletEnabled val="1"/>
        </dgm:presLayoutVars>
      </dgm:prSet>
      <dgm:spPr/>
    </dgm:pt>
    <dgm:pt modelId="{F8229055-8619-4EF8-9291-FE4C8195236D}" type="pres">
      <dgm:prSet presAssocID="{01801011-8AD3-42A2-B172-49CD4972AF58}" presName="parTrans" presStyleLbl="sibTrans2D1" presStyleIdx="1" presStyleCnt="5"/>
      <dgm:spPr/>
    </dgm:pt>
    <dgm:pt modelId="{5D1C2F5A-2BA0-4BE7-A9B9-4B1164758B19}" type="pres">
      <dgm:prSet presAssocID="{01801011-8AD3-42A2-B172-49CD4972AF58}" presName="connectorText" presStyleLbl="sibTrans2D1" presStyleIdx="1" presStyleCnt="5"/>
      <dgm:spPr/>
    </dgm:pt>
    <dgm:pt modelId="{F2797359-2D4D-4458-82E6-84352C95EC34}" type="pres">
      <dgm:prSet presAssocID="{19AD1B97-E38F-4FF8-A22E-E3A2B21148F1}" presName="node" presStyleLbl="node1" presStyleIdx="1" presStyleCnt="5" custRadScaleRad="112186" custRadScaleInc="-3201">
        <dgm:presLayoutVars>
          <dgm:bulletEnabled val="1"/>
        </dgm:presLayoutVars>
      </dgm:prSet>
      <dgm:spPr/>
    </dgm:pt>
    <dgm:pt modelId="{35A44298-2DB1-43E8-B5B0-4B3FA0082724}" type="pres">
      <dgm:prSet presAssocID="{67C3D00A-E618-49F8-B728-D312E1B6797F}" presName="parTrans" presStyleLbl="sibTrans2D1" presStyleIdx="2" presStyleCnt="5" custScaleX="96051"/>
      <dgm:spPr/>
    </dgm:pt>
    <dgm:pt modelId="{9133C371-B772-4D9B-A170-9AD3379B2C24}" type="pres">
      <dgm:prSet presAssocID="{67C3D00A-E618-49F8-B728-D312E1B6797F}" presName="connectorText" presStyleLbl="sibTrans2D1" presStyleIdx="2" presStyleCnt="5"/>
      <dgm:spPr/>
    </dgm:pt>
    <dgm:pt modelId="{0ACF149C-D2B7-43E0-AE64-18A8867E3D72}" type="pres">
      <dgm:prSet presAssocID="{3FEE2980-DF2B-4584-B156-929F8AA8E107}" presName="node" presStyleLbl="node1" presStyleIdx="2" presStyleCnt="5" custScaleX="106647" custScaleY="103105" custRadScaleRad="99403" custRadScaleInc="-1297">
        <dgm:presLayoutVars>
          <dgm:bulletEnabled val="1"/>
        </dgm:presLayoutVars>
      </dgm:prSet>
      <dgm:spPr/>
    </dgm:pt>
    <dgm:pt modelId="{C2DD9469-A663-452A-89A3-A206EA1CAC13}" type="pres">
      <dgm:prSet presAssocID="{F64077F1-9D9C-47A5-8807-11E757A29F0B}" presName="parTrans" presStyleLbl="sibTrans2D1" presStyleIdx="3" presStyleCnt="5" custScaleX="81437"/>
      <dgm:spPr/>
    </dgm:pt>
    <dgm:pt modelId="{4C4A9B15-5EDA-4571-87E4-F32252588DF7}" type="pres">
      <dgm:prSet presAssocID="{F64077F1-9D9C-47A5-8807-11E757A29F0B}" presName="connectorText" presStyleLbl="sibTrans2D1" presStyleIdx="3" presStyleCnt="5"/>
      <dgm:spPr/>
    </dgm:pt>
    <dgm:pt modelId="{6417E510-2CB2-4759-B48C-E5C771C3A8F9}" type="pres">
      <dgm:prSet presAssocID="{6681900E-A399-40C8-BB1A-84EF0D622F94}" presName="node" presStyleLbl="node1" presStyleIdx="3" presStyleCnt="5" custRadScaleRad="101934" custRadScaleInc="2285">
        <dgm:presLayoutVars>
          <dgm:bulletEnabled val="1"/>
        </dgm:presLayoutVars>
      </dgm:prSet>
      <dgm:spPr/>
    </dgm:pt>
    <dgm:pt modelId="{B4A5EACA-DE3E-4177-80C5-077B90CB4460}" type="pres">
      <dgm:prSet presAssocID="{DDEED9B8-2703-44A2-99D8-E36BCE6A8999}" presName="parTrans" presStyleLbl="sibTrans2D1" presStyleIdx="4" presStyleCnt="5"/>
      <dgm:spPr/>
    </dgm:pt>
    <dgm:pt modelId="{D4835CB1-4D74-4F1F-9EAB-D30A715410C8}" type="pres">
      <dgm:prSet presAssocID="{DDEED9B8-2703-44A2-99D8-E36BCE6A8999}" presName="connectorText" presStyleLbl="sibTrans2D1" presStyleIdx="4" presStyleCnt="5"/>
      <dgm:spPr/>
    </dgm:pt>
    <dgm:pt modelId="{6A61DA92-2F89-471A-B00F-3DC0067F1EAE}" type="pres">
      <dgm:prSet presAssocID="{A5AFE577-2CBF-47CE-A0D4-D5917D1B8A65}" presName="node" presStyleLbl="node1" presStyleIdx="4" presStyleCnt="5" custRadScaleRad="111552" custRadScaleInc="-982">
        <dgm:presLayoutVars>
          <dgm:bulletEnabled val="1"/>
        </dgm:presLayoutVars>
      </dgm:prSet>
      <dgm:spPr/>
    </dgm:pt>
  </dgm:ptLst>
  <dgm:cxnLst>
    <dgm:cxn modelId="{D280D402-87D1-402C-BE8B-33590F6CB8DE}" type="presOf" srcId="{01068C73-A075-4644-A13C-C2058E85C4CC}" destId="{761128EC-F267-4F89-B9A5-BC28CB30F646}" srcOrd="0" destOrd="0" presId="urn:microsoft.com/office/officeart/2005/8/layout/radial5"/>
    <dgm:cxn modelId="{1FD8090D-2247-46FF-BF6B-4584607D2B66}" srcId="{01068C73-A075-4644-A13C-C2058E85C4CC}" destId="{A5AFE577-2CBF-47CE-A0D4-D5917D1B8A65}" srcOrd="4" destOrd="0" parTransId="{DDEED9B8-2703-44A2-99D8-E36BCE6A8999}" sibTransId="{BCD3A027-91AF-436B-9DCF-379C4ADF5052}"/>
    <dgm:cxn modelId="{4E85630E-FADB-4463-B631-74CE5BBE1610}" type="presOf" srcId="{3FEE2980-DF2B-4584-B156-929F8AA8E107}" destId="{0ACF149C-D2B7-43E0-AE64-18A8867E3D72}" srcOrd="0" destOrd="0" presId="urn:microsoft.com/office/officeart/2005/8/layout/radial5"/>
    <dgm:cxn modelId="{0375060F-5B02-4A79-B898-399D7B813A88}" srcId="{01068C73-A075-4644-A13C-C2058E85C4CC}" destId="{8A7EE6AE-EB7A-4B90-99AA-8EF85E275E0C}" srcOrd="0" destOrd="0" parTransId="{609729F0-AF89-4C81-A46D-AA57E014FF68}" sibTransId="{52DD1071-05D4-4350-8357-BEEE97F55812}"/>
    <dgm:cxn modelId="{30F59311-27C4-4945-88D8-E29D34039463}" type="presOf" srcId="{609729F0-AF89-4C81-A46D-AA57E014FF68}" destId="{AF5F0E86-BB97-40C8-B514-B98B5F9CAD5B}" srcOrd="0" destOrd="0" presId="urn:microsoft.com/office/officeart/2005/8/layout/radial5"/>
    <dgm:cxn modelId="{916B6214-A5AC-406D-A50F-8028806C60F3}" type="presOf" srcId="{F64077F1-9D9C-47A5-8807-11E757A29F0B}" destId="{C2DD9469-A663-452A-89A3-A206EA1CAC13}" srcOrd="0" destOrd="0" presId="urn:microsoft.com/office/officeart/2005/8/layout/radial5"/>
    <dgm:cxn modelId="{E7F9951D-CF7F-47EF-B5B4-9CB8134E41FE}" type="presOf" srcId="{01801011-8AD3-42A2-B172-49CD4972AF58}" destId="{F8229055-8619-4EF8-9291-FE4C8195236D}" srcOrd="0" destOrd="0" presId="urn:microsoft.com/office/officeart/2005/8/layout/radial5"/>
    <dgm:cxn modelId="{59180E1E-ACC9-4568-820D-BAF3B7DB02FE}" type="presOf" srcId="{DDEED9B8-2703-44A2-99D8-E36BCE6A8999}" destId="{D4835CB1-4D74-4F1F-9EAB-D30A715410C8}" srcOrd="1" destOrd="0" presId="urn:microsoft.com/office/officeart/2005/8/layout/radial5"/>
    <dgm:cxn modelId="{5565671F-0BB3-4434-9E68-6D49DF04D49E}" type="presOf" srcId="{67C3D00A-E618-49F8-B728-D312E1B6797F}" destId="{9133C371-B772-4D9B-A170-9AD3379B2C24}" srcOrd="1" destOrd="0" presId="urn:microsoft.com/office/officeart/2005/8/layout/radial5"/>
    <dgm:cxn modelId="{AD5FB921-8DF1-4408-9919-37B0E583FF88}" type="presOf" srcId="{01801011-8AD3-42A2-B172-49CD4972AF58}" destId="{5D1C2F5A-2BA0-4BE7-A9B9-4B1164758B19}" srcOrd="1" destOrd="0" presId="urn:microsoft.com/office/officeart/2005/8/layout/radial5"/>
    <dgm:cxn modelId="{D3D62F23-7302-4E94-B6EA-5D7F2DB3D81D}" type="presOf" srcId="{A5AFE577-2CBF-47CE-A0D4-D5917D1B8A65}" destId="{6A61DA92-2F89-471A-B00F-3DC0067F1EAE}" srcOrd="0" destOrd="0" presId="urn:microsoft.com/office/officeart/2005/8/layout/radial5"/>
    <dgm:cxn modelId="{DC157D23-5529-40B6-90E6-F9B777F3DB14}" type="presOf" srcId="{DDEED9B8-2703-44A2-99D8-E36BCE6A8999}" destId="{B4A5EACA-DE3E-4177-80C5-077B90CB4460}" srcOrd="0" destOrd="0" presId="urn:microsoft.com/office/officeart/2005/8/layout/radial5"/>
    <dgm:cxn modelId="{333E9825-D553-4845-8FD3-4237D054EAA8}" srcId="{FDFD630B-1053-4C0C-9D3D-6E767502E8BC}" destId="{01068C73-A075-4644-A13C-C2058E85C4CC}" srcOrd="0" destOrd="0" parTransId="{16F5A2C5-0234-4719-A9D9-809A9152FE65}" sibTransId="{DD63D8A7-45C6-43EA-A2DB-89FB815ACAE6}"/>
    <dgm:cxn modelId="{DB43C73A-5321-496F-8FFC-2620281416F7}" type="presOf" srcId="{19AD1B97-E38F-4FF8-A22E-E3A2B21148F1}" destId="{F2797359-2D4D-4458-82E6-84352C95EC34}" srcOrd="0" destOrd="0" presId="urn:microsoft.com/office/officeart/2005/8/layout/radial5"/>
    <dgm:cxn modelId="{A820F560-4117-4E69-833A-576B3B9C3808}" srcId="{01068C73-A075-4644-A13C-C2058E85C4CC}" destId="{19AD1B97-E38F-4FF8-A22E-E3A2B21148F1}" srcOrd="1" destOrd="0" parTransId="{01801011-8AD3-42A2-B172-49CD4972AF58}" sibTransId="{53D2D48B-06D1-44C2-94F1-5CB6E5690616}"/>
    <dgm:cxn modelId="{AEE33881-9115-443F-8040-C0C5813FEF29}" srcId="{01068C73-A075-4644-A13C-C2058E85C4CC}" destId="{6681900E-A399-40C8-BB1A-84EF0D622F94}" srcOrd="3" destOrd="0" parTransId="{F64077F1-9D9C-47A5-8807-11E757A29F0B}" sibTransId="{F53734B9-3312-4D61-9BD5-9496C0B1B989}"/>
    <dgm:cxn modelId="{5519138A-5AD1-44B9-847B-35EFF0B5B7E9}" type="presOf" srcId="{67C3D00A-E618-49F8-B728-D312E1B6797F}" destId="{35A44298-2DB1-43E8-B5B0-4B3FA0082724}" srcOrd="0" destOrd="0" presId="urn:microsoft.com/office/officeart/2005/8/layout/radial5"/>
    <dgm:cxn modelId="{7CF5BA8B-ADEB-4801-9E79-06251B09D009}" type="presOf" srcId="{8A7EE6AE-EB7A-4B90-99AA-8EF85E275E0C}" destId="{7D773A51-DDC2-4158-B0D5-31C795FC87D5}" srcOrd="0" destOrd="0" presId="urn:microsoft.com/office/officeart/2005/8/layout/radial5"/>
    <dgm:cxn modelId="{C9253F8E-ED25-4BAA-811D-A44B10521CDC}" type="presOf" srcId="{609729F0-AF89-4C81-A46D-AA57E014FF68}" destId="{D5EE1F02-FE85-4544-9617-EFA6F9EDC411}" srcOrd="1" destOrd="0" presId="urn:microsoft.com/office/officeart/2005/8/layout/radial5"/>
    <dgm:cxn modelId="{D9FAACB0-F3F9-4E11-908C-A8874B262C28}" srcId="{01068C73-A075-4644-A13C-C2058E85C4CC}" destId="{3FEE2980-DF2B-4584-B156-929F8AA8E107}" srcOrd="2" destOrd="0" parTransId="{67C3D00A-E618-49F8-B728-D312E1B6797F}" sibTransId="{FC03F4B3-138A-4F8C-B25A-3E1762640C1C}"/>
    <dgm:cxn modelId="{EAFC43BA-B863-445F-8E62-28FF911165BB}" type="presOf" srcId="{F64077F1-9D9C-47A5-8807-11E757A29F0B}" destId="{4C4A9B15-5EDA-4571-87E4-F32252588DF7}" srcOrd="1" destOrd="0" presId="urn:microsoft.com/office/officeart/2005/8/layout/radial5"/>
    <dgm:cxn modelId="{47B868DA-4EF9-4324-B61E-5DA965836702}" type="presOf" srcId="{6681900E-A399-40C8-BB1A-84EF0D622F94}" destId="{6417E510-2CB2-4759-B48C-E5C771C3A8F9}" srcOrd="0" destOrd="0" presId="urn:microsoft.com/office/officeart/2005/8/layout/radial5"/>
    <dgm:cxn modelId="{D551C0E8-85C7-4A47-9A20-DEA55980685A}" type="presOf" srcId="{FDFD630B-1053-4C0C-9D3D-6E767502E8BC}" destId="{2CC3A8D8-A90B-459C-9F06-256910725D1B}" srcOrd="0" destOrd="0" presId="urn:microsoft.com/office/officeart/2005/8/layout/radial5"/>
    <dgm:cxn modelId="{92E1EAB8-E9EE-4872-93F8-924935685AFF}" type="presParOf" srcId="{2CC3A8D8-A90B-459C-9F06-256910725D1B}" destId="{761128EC-F267-4F89-B9A5-BC28CB30F646}" srcOrd="0" destOrd="0" presId="urn:microsoft.com/office/officeart/2005/8/layout/radial5"/>
    <dgm:cxn modelId="{4615FDFD-23E3-47BE-BD82-A58A060B729C}" type="presParOf" srcId="{2CC3A8D8-A90B-459C-9F06-256910725D1B}" destId="{AF5F0E86-BB97-40C8-B514-B98B5F9CAD5B}" srcOrd="1" destOrd="0" presId="urn:microsoft.com/office/officeart/2005/8/layout/radial5"/>
    <dgm:cxn modelId="{30B09C42-A109-466C-98FC-7924C7E90995}" type="presParOf" srcId="{AF5F0E86-BB97-40C8-B514-B98B5F9CAD5B}" destId="{D5EE1F02-FE85-4544-9617-EFA6F9EDC411}" srcOrd="0" destOrd="0" presId="urn:microsoft.com/office/officeart/2005/8/layout/radial5"/>
    <dgm:cxn modelId="{4EE56CC7-E953-4977-A9F4-CE699E2703AF}" type="presParOf" srcId="{2CC3A8D8-A90B-459C-9F06-256910725D1B}" destId="{7D773A51-DDC2-4158-B0D5-31C795FC87D5}" srcOrd="2" destOrd="0" presId="urn:microsoft.com/office/officeart/2005/8/layout/radial5"/>
    <dgm:cxn modelId="{F5DFE570-1493-4658-A130-45B7251971A3}" type="presParOf" srcId="{2CC3A8D8-A90B-459C-9F06-256910725D1B}" destId="{F8229055-8619-4EF8-9291-FE4C8195236D}" srcOrd="3" destOrd="0" presId="urn:microsoft.com/office/officeart/2005/8/layout/radial5"/>
    <dgm:cxn modelId="{B3DF1BA7-93DE-4D99-9042-9731E99780F8}" type="presParOf" srcId="{F8229055-8619-4EF8-9291-FE4C8195236D}" destId="{5D1C2F5A-2BA0-4BE7-A9B9-4B1164758B19}" srcOrd="0" destOrd="0" presId="urn:microsoft.com/office/officeart/2005/8/layout/radial5"/>
    <dgm:cxn modelId="{FA3BFA0E-6FE0-4F8F-B1DE-71A8DD370BF2}" type="presParOf" srcId="{2CC3A8D8-A90B-459C-9F06-256910725D1B}" destId="{F2797359-2D4D-4458-82E6-84352C95EC34}" srcOrd="4" destOrd="0" presId="urn:microsoft.com/office/officeart/2005/8/layout/radial5"/>
    <dgm:cxn modelId="{B3C4E002-A6F3-48F5-B23A-801E91732247}" type="presParOf" srcId="{2CC3A8D8-A90B-459C-9F06-256910725D1B}" destId="{35A44298-2DB1-43E8-B5B0-4B3FA0082724}" srcOrd="5" destOrd="0" presId="urn:microsoft.com/office/officeart/2005/8/layout/radial5"/>
    <dgm:cxn modelId="{BDD8B8E3-D848-46A8-A658-32D70AA40F10}" type="presParOf" srcId="{35A44298-2DB1-43E8-B5B0-4B3FA0082724}" destId="{9133C371-B772-4D9B-A170-9AD3379B2C24}" srcOrd="0" destOrd="0" presId="urn:microsoft.com/office/officeart/2005/8/layout/radial5"/>
    <dgm:cxn modelId="{8FF4E492-E4D9-4CA8-AC1D-746192A8AA87}" type="presParOf" srcId="{2CC3A8D8-A90B-459C-9F06-256910725D1B}" destId="{0ACF149C-D2B7-43E0-AE64-18A8867E3D72}" srcOrd="6" destOrd="0" presId="urn:microsoft.com/office/officeart/2005/8/layout/radial5"/>
    <dgm:cxn modelId="{F865C28B-53CB-4D97-A01D-C29056906A23}" type="presParOf" srcId="{2CC3A8D8-A90B-459C-9F06-256910725D1B}" destId="{C2DD9469-A663-452A-89A3-A206EA1CAC13}" srcOrd="7" destOrd="0" presId="urn:microsoft.com/office/officeart/2005/8/layout/radial5"/>
    <dgm:cxn modelId="{723D9164-C7CD-4674-9AB0-AF5400258BF1}" type="presParOf" srcId="{C2DD9469-A663-452A-89A3-A206EA1CAC13}" destId="{4C4A9B15-5EDA-4571-87E4-F32252588DF7}" srcOrd="0" destOrd="0" presId="urn:microsoft.com/office/officeart/2005/8/layout/radial5"/>
    <dgm:cxn modelId="{63779E04-8210-4CDB-BC71-B9A31F9E1436}" type="presParOf" srcId="{2CC3A8D8-A90B-459C-9F06-256910725D1B}" destId="{6417E510-2CB2-4759-B48C-E5C771C3A8F9}" srcOrd="8" destOrd="0" presId="urn:microsoft.com/office/officeart/2005/8/layout/radial5"/>
    <dgm:cxn modelId="{DFEED342-82CF-439B-AED7-CB2D22A6B082}" type="presParOf" srcId="{2CC3A8D8-A90B-459C-9F06-256910725D1B}" destId="{B4A5EACA-DE3E-4177-80C5-077B90CB4460}" srcOrd="9" destOrd="0" presId="urn:microsoft.com/office/officeart/2005/8/layout/radial5"/>
    <dgm:cxn modelId="{7F8E10D3-517D-4E18-99BD-516B1608338B}" type="presParOf" srcId="{B4A5EACA-DE3E-4177-80C5-077B90CB4460}" destId="{D4835CB1-4D74-4F1F-9EAB-D30A715410C8}" srcOrd="0" destOrd="0" presId="urn:microsoft.com/office/officeart/2005/8/layout/radial5"/>
    <dgm:cxn modelId="{28A62862-CAC3-4082-84A8-D37014375548}" type="presParOf" srcId="{2CC3A8D8-A90B-459C-9F06-256910725D1B}" destId="{6A61DA92-2F89-471A-B00F-3DC0067F1EAE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4A37EE-A65A-47CA-A37D-2B28474DEC23}" type="doc">
      <dgm:prSet loTypeId="urn:microsoft.com/office/officeart/2005/8/layout/hProcess3" loCatId="process" qsTypeId="urn:microsoft.com/office/officeart/2005/8/quickstyle/simple3" qsCatId="simple" csTypeId="urn:microsoft.com/office/officeart/2005/8/colors/colorful2" csCatId="colorful" phldr="1"/>
      <dgm:spPr/>
    </dgm:pt>
    <dgm:pt modelId="{2F7CB12A-EE57-4363-8BDC-5BA7760671DE}">
      <dgm:prSet phldrT="[Tekst]" custT="1"/>
      <dgm:spPr/>
      <dgm:t>
        <a:bodyPr/>
        <a:lstStyle/>
        <a:p>
          <a:r>
            <a: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UŚWIADOMIENIE</a:t>
          </a:r>
          <a:r>
            <a: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SOBIE ISTNIENIA DWÓCH NASTAWIEŃ</a:t>
          </a:r>
        </a:p>
      </dgm:t>
    </dgm:pt>
    <dgm:pt modelId="{9D87F38B-6891-49E9-A5D8-9D7FA1F705DA}" type="parTrans" cxnId="{18F4751A-F85B-408A-919D-68927520FC17}">
      <dgm:prSet/>
      <dgm:spPr/>
      <dgm:t>
        <a:bodyPr/>
        <a:lstStyle/>
        <a:p>
          <a:endParaRPr lang="pl-PL"/>
        </a:p>
      </dgm:t>
    </dgm:pt>
    <dgm:pt modelId="{922FD696-6024-4CB9-BB78-80166292DFE8}" type="sibTrans" cxnId="{18F4751A-F85B-408A-919D-68927520FC17}">
      <dgm:prSet/>
      <dgm:spPr/>
      <dgm:t>
        <a:bodyPr/>
        <a:lstStyle/>
        <a:p>
          <a:endParaRPr lang="pl-PL"/>
        </a:p>
      </dgm:t>
    </dgm:pt>
    <dgm:pt modelId="{06008B2D-DE98-4499-9F6D-AC1C027CE3BC}">
      <dgm:prSet phldrT="[Tekst]" custT="1"/>
      <dgm:spPr/>
      <dgm:t>
        <a:bodyPr/>
        <a:lstStyle/>
        <a:p>
          <a:r>
            <a: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IDENTYFIKOWANIE MYŚLI I ZACHOWAŃ  </a:t>
          </a:r>
          <a:r>
            <a: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TYPOWYCH DLA NASTAWIENIA NA TRWAŁOŚĆ</a:t>
          </a:r>
        </a:p>
      </dgm:t>
    </dgm:pt>
    <dgm:pt modelId="{1B9A9670-F5C5-4660-91C8-A655757F32A4}" type="parTrans" cxnId="{E9E62F74-66CF-47C1-807B-8CD84334FE3A}">
      <dgm:prSet/>
      <dgm:spPr/>
      <dgm:t>
        <a:bodyPr/>
        <a:lstStyle/>
        <a:p>
          <a:endParaRPr lang="pl-PL"/>
        </a:p>
      </dgm:t>
    </dgm:pt>
    <dgm:pt modelId="{4B88A18B-531B-44E3-A187-30794CCAEA64}" type="sibTrans" cxnId="{E9E62F74-66CF-47C1-807B-8CD84334FE3A}">
      <dgm:prSet/>
      <dgm:spPr/>
      <dgm:t>
        <a:bodyPr/>
        <a:lstStyle/>
        <a:p>
          <a:endParaRPr lang="pl-PL"/>
        </a:p>
      </dgm:t>
    </dgm:pt>
    <dgm:pt modelId="{28E30013-34E2-40FD-8B19-EB712F5B7C66}">
      <dgm:prSet phldrT="[Tekst]" custT="1"/>
      <dgm:spPr/>
      <dgm:t>
        <a:bodyPr/>
        <a:lstStyle/>
        <a:p>
          <a:r>
            <a: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ŚWIADOMIE „PRZESTAWIANIE SIĘ” </a:t>
          </a:r>
          <a:r>
            <a: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NA NASTAWIENIE NA ROZWÓJ </a:t>
          </a:r>
        </a:p>
      </dgm:t>
    </dgm:pt>
    <dgm:pt modelId="{696773A4-CD56-404F-B639-409AF404818D}" type="parTrans" cxnId="{6608013B-19D2-4288-A396-3BD7DBD65BDF}">
      <dgm:prSet/>
      <dgm:spPr/>
      <dgm:t>
        <a:bodyPr/>
        <a:lstStyle/>
        <a:p>
          <a:endParaRPr lang="pl-PL"/>
        </a:p>
      </dgm:t>
    </dgm:pt>
    <dgm:pt modelId="{2FAB9766-61CD-44C9-8EF1-4F951FF31B06}" type="sibTrans" cxnId="{6608013B-19D2-4288-A396-3BD7DBD65BDF}">
      <dgm:prSet/>
      <dgm:spPr/>
      <dgm:t>
        <a:bodyPr/>
        <a:lstStyle/>
        <a:p>
          <a:endParaRPr lang="pl-PL"/>
        </a:p>
      </dgm:t>
    </dgm:pt>
    <dgm:pt modelId="{E17E9D25-BD8B-4D70-BDE4-9A4CFFE38B41}" type="pres">
      <dgm:prSet presAssocID="{124A37EE-A65A-47CA-A37D-2B28474DEC23}" presName="Name0" presStyleCnt="0">
        <dgm:presLayoutVars>
          <dgm:dir/>
          <dgm:animLvl val="lvl"/>
          <dgm:resizeHandles val="exact"/>
        </dgm:presLayoutVars>
      </dgm:prSet>
      <dgm:spPr/>
    </dgm:pt>
    <dgm:pt modelId="{EF914D15-243A-4C16-AADD-42A6D132D49F}" type="pres">
      <dgm:prSet presAssocID="{124A37EE-A65A-47CA-A37D-2B28474DEC23}" presName="dummy" presStyleCnt="0"/>
      <dgm:spPr/>
    </dgm:pt>
    <dgm:pt modelId="{C6953E64-297F-4114-A404-56295BE8E6C4}" type="pres">
      <dgm:prSet presAssocID="{124A37EE-A65A-47CA-A37D-2B28474DEC23}" presName="linH" presStyleCnt="0"/>
      <dgm:spPr/>
    </dgm:pt>
    <dgm:pt modelId="{48988D3C-C815-47DA-AAC9-BF0D3432EEF1}" type="pres">
      <dgm:prSet presAssocID="{124A37EE-A65A-47CA-A37D-2B28474DEC23}" presName="padding1" presStyleCnt="0"/>
      <dgm:spPr/>
    </dgm:pt>
    <dgm:pt modelId="{D62F68ED-0DC5-4C6F-A6C5-87918572E4F1}" type="pres">
      <dgm:prSet presAssocID="{2F7CB12A-EE57-4363-8BDC-5BA7760671DE}" presName="linV" presStyleCnt="0"/>
      <dgm:spPr/>
    </dgm:pt>
    <dgm:pt modelId="{0BC0E9A2-71D1-40C4-9293-52BE8C4DA262}" type="pres">
      <dgm:prSet presAssocID="{2F7CB12A-EE57-4363-8BDC-5BA7760671DE}" presName="spVertical1" presStyleCnt="0"/>
      <dgm:spPr/>
    </dgm:pt>
    <dgm:pt modelId="{BB0EDC9D-105E-4840-B910-96709CC7DB8E}" type="pres">
      <dgm:prSet presAssocID="{2F7CB12A-EE57-4363-8BDC-5BA7760671DE}" presName="parTx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941E02F-D892-4CED-B0BF-930A2C9DA73A}" type="pres">
      <dgm:prSet presAssocID="{2F7CB12A-EE57-4363-8BDC-5BA7760671DE}" presName="spVertical2" presStyleCnt="0"/>
      <dgm:spPr/>
    </dgm:pt>
    <dgm:pt modelId="{69642A97-6F4A-446B-B901-DD036EC45A00}" type="pres">
      <dgm:prSet presAssocID="{2F7CB12A-EE57-4363-8BDC-5BA7760671DE}" presName="spVertical3" presStyleCnt="0"/>
      <dgm:spPr/>
    </dgm:pt>
    <dgm:pt modelId="{DF4148EC-81DD-4CF1-98C2-D06EBF216DDF}" type="pres">
      <dgm:prSet presAssocID="{922FD696-6024-4CB9-BB78-80166292DFE8}" presName="space" presStyleCnt="0"/>
      <dgm:spPr/>
    </dgm:pt>
    <dgm:pt modelId="{4FBAAA32-7D29-47DC-AB01-9717E5647029}" type="pres">
      <dgm:prSet presAssocID="{06008B2D-DE98-4499-9F6D-AC1C027CE3BC}" presName="linV" presStyleCnt="0"/>
      <dgm:spPr/>
    </dgm:pt>
    <dgm:pt modelId="{A5DB6ED5-D49C-45EB-9862-3D085BF480EC}" type="pres">
      <dgm:prSet presAssocID="{06008B2D-DE98-4499-9F6D-AC1C027CE3BC}" presName="spVertical1" presStyleCnt="0"/>
      <dgm:spPr/>
    </dgm:pt>
    <dgm:pt modelId="{E6CBC9DD-B3DE-4393-A85F-4D2F3A229252}" type="pres">
      <dgm:prSet presAssocID="{06008B2D-DE98-4499-9F6D-AC1C027CE3BC}" presName="parTx" presStyleLbl="revTx" presStyleIdx="1" presStyleCnt="3" custScaleX="144136">
        <dgm:presLayoutVars>
          <dgm:chMax val="0"/>
          <dgm:chPref val="0"/>
          <dgm:bulletEnabled val="1"/>
        </dgm:presLayoutVars>
      </dgm:prSet>
      <dgm:spPr/>
    </dgm:pt>
    <dgm:pt modelId="{47BEE1D9-7DA2-4E7C-8DAE-B13E119BA84C}" type="pres">
      <dgm:prSet presAssocID="{06008B2D-DE98-4499-9F6D-AC1C027CE3BC}" presName="spVertical2" presStyleCnt="0"/>
      <dgm:spPr/>
    </dgm:pt>
    <dgm:pt modelId="{427F1574-ADAC-4BB6-AA83-789A144E2105}" type="pres">
      <dgm:prSet presAssocID="{06008B2D-DE98-4499-9F6D-AC1C027CE3BC}" presName="spVertical3" presStyleCnt="0"/>
      <dgm:spPr/>
    </dgm:pt>
    <dgm:pt modelId="{88D27891-1040-4CA2-9B8B-E061F421FE21}" type="pres">
      <dgm:prSet presAssocID="{4B88A18B-531B-44E3-A187-30794CCAEA64}" presName="space" presStyleCnt="0"/>
      <dgm:spPr/>
    </dgm:pt>
    <dgm:pt modelId="{593EDCAB-1DBD-493E-ABCD-1772641B1B03}" type="pres">
      <dgm:prSet presAssocID="{28E30013-34E2-40FD-8B19-EB712F5B7C66}" presName="linV" presStyleCnt="0"/>
      <dgm:spPr/>
    </dgm:pt>
    <dgm:pt modelId="{5B5AF441-5D5D-40D4-BEB0-E7A95D473021}" type="pres">
      <dgm:prSet presAssocID="{28E30013-34E2-40FD-8B19-EB712F5B7C66}" presName="spVertical1" presStyleCnt="0"/>
      <dgm:spPr/>
    </dgm:pt>
    <dgm:pt modelId="{54BC6767-9D2F-493F-98F5-DFC4EA46D311}" type="pres">
      <dgm:prSet presAssocID="{28E30013-34E2-40FD-8B19-EB712F5B7C66}" presName="parTx" presStyleLbl="revTx" presStyleIdx="2" presStyleCnt="3" custScaleX="112590">
        <dgm:presLayoutVars>
          <dgm:chMax val="0"/>
          <dgm:chPref val="0"/>
          <dgm:bulletEnabled val="1"/>
        </dgm:presLayoutVars>
      </dgm:prSet>
      <dgm:spPr/>
    </dgm:pt>
    <dgm:pt modelId="{2BFD79C6-6A79-414F-B13A-9DA42D0CAE3F}" type="pres">
      <dgm:prSet presAssocID="{28E30013-34E2-40FD-8B19-EB712F5B7C66}" presName="spVertical2" presStyleCnt="0"/>
      <dgm:spPr/>
    </dgm:pt>
    <dgm:pt modelId="{3703D852-33A0-4EC6-A462-84CDCEB03373}" type="pres">
      <dgm:prSet presAssocID="{28E30013-34E2-40FD-8B19-EB712F5B7C66}" presName="spVertical3" presStyleCnt="0"/>
      <dgm:spPr/>
    </dgm:pt>
    <dgm:pt modelId="{7DA58012-C6E4-4348-9BA4-09EDB6020D67}" type="pres">
      <dgm:prSet presAssocID="{124A37EE-A65A-47CA-A37D-2B28474DEC23}" presName="padding2" presStyleCnt="0"/>
      <dgm:spPr/>
    </dgm:pt>
    <dgm:pt modelId="{77220AC1-C04C-4B92-A07B-312F36339734}" type="pres">
      <dgm:prSet presAssocID="{124A37EE-A65A-47CA-A37D-2B28474DEC23}" presName="negArrow" presStyleCnt="0"/>
      <dgm:spPr/>
    </dgm:pt>
    <dgm:pt modelId="{2C90BB27-DB26-43DD-B0A7-E159ABD5DABD}" type="pres">
      <dgm:prSet presAssocID="{124A37EE-A65A-47CA-A37D-2B28474DEC23}" presName="backgroundArrow" presStyleLbl="node1" presStyleIdx="0" presStyleCnt="1" custLinFactNeighborX="21103" custLinFactNeighborY="-2264"/>
      <dgm:spPr>
        <a:solidFill>
          <a:schemeClr val="accent5">
            <a:lumMod val="40000"/>
            <a:lumOff val="60000"/>
          </a:schemeClr>
        </a:solidFill>
      </dgm:spPr>
    </dgm:pt>
  </dgm:ptLst>
  <dgm:cxnLst>
    <dgm:cxn modelId="{1E4B3E12-A5B9-4AE2-BA38-FCFC955D5BC7}" type="presOf" srcId="{2F7CB12A-EE57-4363-8BDC-5BA7760671DE}" destId="{BB0EDC9D-105E-4840-B910-96709CC7DB8E}" srcOrd="0" destOrd="0" presId="urn:microsoft.com/office/officeart/2005/8/layout/hProcess3"/>
    <dgm:cxn modelId="{18F4751A-F85B-408A-919D-68927520FC17}" srcId="{124A37EE-A65A-47CA-A37D-2B28474DEC23}" destId="{2F7CB12A-EE57-4363-8BDC-5BA7760671DE}" srcOrd="0" destOrd="0" parTransId="{9D87F38B-6891-49E9-A5D8-9D7FA1F705DA}" sibTransId="{922FD696-6024-4CB9-BB78-80166292DFE8}"/>
    <dgm:cxn modelId="{6608013B-19D2-4288-A396-3BD7DBD65BDF}" srcId="{124A37EE-A65A-47CA-A37D-2B28474DEC23}" destId="{28E30013-34E2-40FD-8B19-EB712F5B7C66}" srcOrd="2" destOrd="0" parTransId="{696773A4-CD56-404F-B639-409AF404818D}" sibTransId="{2FAB9766-61CD-44C9-8EF1-4F951FF31B06}"/>
    <dgm:cxn modelId="{E9E62F74-66CF-47C1-807B-8CD84334FE3A}" srcId="{124A37EE-A65A-47CA-A37D-2B28474DEC23}" destId="{06008B2D-DE98-4499-9F6D-AC1C027CE3BC}" srcOrd="1" destOrd="0" parTransId="{1B9A9670-F5C5-4660-91C8-A655757F32A4}" sibTransId="{4B88A18B-531B-44E3-A187-30794CCAEA64}"/>
    <dgm:cxn modelId="{9688CD85-9A61-4A81-8A52-F643F278265C}" type="presOf" srcId="{06008B2D-DE98-4499-9F6D-AC1C027CE3BC}" destId="{E6CBC9DD-B3DE-4393-A85F-4D2F3A229252}" srcOrd="0" destOrd="0" presId="urn:microsoft.com/office/officeart/2005/8/layout/hProcess3"/>
    <dgm:cxn modelId="{3D71FBA2-814F-46AA-90EE-190F0F903929}" type="presOf" srcId="{124A37EE-A65A-47CA-A37D-2B28474DEC23}" destId="{E17E9D25-BD8B-4D70-BDE4-9A4CFFE38B41}" srcOrd="0" destOrd="0" presId="urn:microsoft.com/office/officeart/2005/8/layout/hProcess3"/>
    <dgm:cxn modelId="{3B3CF2B7-FB35-409E-B351-1BE0541CFD1F}" type="presOf" srcId="{28E30013-34E2-40FD-8B19-EB712F5B7C66}" destId="{54BC6767-9D2F-493F-98F5-DFC4EA46D311}" srcOrd="0" destOrd="0" presId="urn:microsoft.com/office/officeart/2005/8/layout/hProcess3"/>
    <dgm:cxn modelId="{C30EEE95-D362-45DE-82D7-3B2DB2D0B7EC}" type="presParOf" srcId="{E17E9D25-BD8B-4D70-BDE4-9A4CFFE38B41}" destId="{EF914D15-243A-4C16-AADD-42A6D132D49F}" srcOrd="0" destOrd="0" presId="urn:microsoft.com/office/officeart/2005/8/layout/hProcess3"/>
    <dgm:cxn modelId="{3F2B9FC9-85FD-4811-A1BB-DF577E48FB93}" type="presParOf" srcId="{E17E9D25-BD8B-4D70-BDE4-9A4CFFE38B41}" destId="{C6953E64-297F-4114-A404-56295BE8E6C4}" srcOrd="1" destOrd="0" presId="urn:microsoft.com/office/officeart/2005/8/layout/hProcess3"/>
    <dgm:cxn modelId="{DAB6A7B5-E75F-4D83-A7AC-1DF3B769809F}" type="presParOf" srcId="{C6953E64-297F-4114-A404-56295BE8E6C4}" destId="{48988D3C-C815-47DA-AAC9-BF0D3432EEF1}" srcOrd="0" destOrd="0" presId="urn:microsoft.com/office/officeart/2005/8/layout/hProcess3"/>
    <dgm:cxn modelId="{CFEE16F1-5494-4912-A986-E2BBE69A69F2}" type="presParOf" srcId="{C6953E64-297F-4114-A404-56295BE8E6C4}" destId="{D62F68ED-0DC5-4C6F-A6C5-87918572E4F1}" srcOrd="1" destOrd="0" presId="urn:microsoft.com/office/officeart/2005/8/layout/hProcess3"/>
    <dgm:cxn modelId="{B88083FE-B388-4E76-B203-663A2C7BBD8E}" type="presParOf" srcId="{D62F68ED-0DC5-4C6F-A6C5-87918572E4F1}" destId="{0BC0E9A2-71D1-40C4-9293-52BE8C4DA262}" srcOrd="0" destOrd="0" presId="urn:microsoft.com/office/officeart/2005/8/layout/hProcess3"/>
    <dgm:cxn modelId="{DC218CA8-1F2B-4C07-9E9F-D3B55F9C29A5}" type="presParOf" srcId="{D62F68ED-0DC5-4C6F-A6C5-87918572E4F1}" destId="{BB0EDC9D-105E-4840-B910-96709CC7DB8E}" srcOrd="1" destOrd="0" presId="urn:microsoft.com/office/officeart/2005/8/layout/hProcess3"/>
    <dgm:cxn modelId="{5B4A4082-71F2-4BE3-B416-5DC94113A5A0}" type="presParOf" srcId="{D62F68ED-0DC5-4C6F-A6C5-87918572E4F1}" destId="{B941E02F-D892-4CED-B0BF-930A2C9DA73A}" srcOrd="2" destOrd="0" presId="urn:microsoft.com/office/officeart/2005/8/layout/hProcess3"/>
    <dgm:cxn modelId="{46A91567-D05F-4F0E-BEBE-6BB41A496ED2}" type="presParOf" srcId="{D62F68ED-0DC5-4C6F-A6C5-87918572E4F1}" destId="{69642A97-6F4A-446B-B901-DD036EC45A00}" srcOrd="3" destOrd="0" presId="urn:microsoft.com/office/officeart/2005/8/layout/hProcess3"/>
    <dgm:cxn modelId="{39907428-E17B-4FA8-8B0F-FA76AA91BAB9}" type="presParOf" srcId="{C6953E64-297F-4114-A404-56295BE8E6C4}" destId="{DF4148EC-81DD-4CF1-98C2-D06EBF216DDF}" srcOrd="2" destOrd="0" presId="urn:microsoft.com/office/officeart/2005/8/layout/hProcess3"/>
    <dgm:cxn modelId="{9772FADE-0B8E-4818-8895-49FD6C2189AF}" type="presParOf" srcId="{C6953E64-297F-4114-A404-56295BE8E6C4}" destId="{4FBAAA32-7D29-47DC-AB01-9717E5647029}" srcOrd="3" destOrd="0" presId="urn:microsoft.com/office/officeart/2005/8/layout/hProcess3"/>
    <dgm:cxn modelId="{42FF8896-4DFA-41A4-B681-34CB68368780}" type="presParOf" srcId="{4FBAAA32-7D29-47DC-AB01-9717E5647029}" destId="{A5DB6ED5-D49C-45EB-9862-3D085BF480EC}" srcOrd="0" destOrd="0" presId="urn:microsoft.com/office/officeart/2005/8/layout/hProcess3"/>
    <dgm:cxn modelId="{65184BCD-34D6-430D-A67E-B7D746852964}" type="presParOf" srcId="{4FBAAA32-7D29-47DC-AB01-9717E5647029}" destId="{E6CBC9DD-B3DE-4393-A85F-4D2F3A229252}" srcOrd="1" destOrd="0" presId="urn:microsoft.com/office/officeart/2005/8/layout/hProcess3"/>
    <dgm:cxn modelId="{FFD4D487-940C-43CA-85BA-2DE0DA133B68}" type="presParOf" srcId="{4FBAAA32-7D29-47DC-AB01-9717E5647029}" destId="{47BEE1D9-7DA2-4E7C-8DAE-B13E119BA84C}" srcOrd="2" destOrd="0" presId="urn:microsoft.com/office/officeart/2005/8/layout/hProcess3"/>
    <dgm:cxn modelId="{EFCBDE73-F1C2-45D5-9B67-C92ACA3264AE}" type="presParOf" srcId="{4FBAAA32-7D29-47DC-AB01-9717E5647029}" destId="{427F1574-ADAC-4BB6-AA83-789A144E2105}" srcOrd="3" destOrd="0" presId="urn:microsoft.com/office/officeart/2005/8/layout/hProcess3"/>
    <dgm:cxn modelId="{8513F73B-51CD-4227-9A2F-1F0D02BF2AA0}" type="presParOf" srcId="{C6953E64-297F-4114-A404-56295BE8E6C4}" destId="{88D27891-1040-4CA2-9B8B-E061F421FE21}" srcOrd="4" destOrd="0" presId="urn:microsoft.com/office/officeart/2005/8/layout/hProcess3"/>
    <dgm:cxn modelId="{E08B91A0-F361-4049-8EED-6F578E2D6B0B}" type="presParOf" srcId="{C6953E64-297F-4114-A404-56295BE8E6C4}" destId="{593EDCAB-1DBD-493E-ABCD-1772641B1B03}" srcOrd="5" destOrd="0" presId="urn:microsoft.com/office/officeart/2005/8/layout/hProcess3"/>
    <dgm:cxn modelId="{DBD6ED35-2E58-4D97-BC91-9C1BF102838C}" type="presParOf" srcId="{593EDCAB-1DBD-493E-ABCD-1772641B1B03}" destId="{5B5AF441-5D5D-40D4-BEB0-E7A95D473021}" srcOrd="0" destOrd="0" presId="urn:microsoft.com/office/officeart/2005/8/layout/hProcess3"/>
    <dgm:cxn modelId="{3EF8CA67-3774-4469-A4AE-85EC509847D0}" type="presParOf" srcId="{593EDCAB-1DBD-493E-ABCD-1772641B1B03}" destId="{54BC6767-9D2F-493F-98F5-DFC4EA46D311}" srcOrd="1" destOrd="0" presId="urn:microsoft.com/office/officeart/2005/8/layout/hProcess3"/>
    <dgm:cxn modelId="{A5F2E4BF-F85B-4869-8F3C-3E7D2E2CC2E8}" type="presParOf" srcId="{593EDCAB-1DBD-493E-ABCD-1772641B1B03}" destId="{2BFD79C6-6A79-414F-B13A-9DA42D0CAE3F}" srcOrd="2" destOrd="0" presId="urn:microsoft.com/office/officeart/2005/8/layout/hProcess3"/>
    <dgm:cxn modelId="{06A1E672-5F7B-4672-9D4C-B080A16EAEDC}" type="presParOf" srcId="{593EDCAB-1DBD-493E-ABCD-1772641B1B03}" destId="{3703D852-33A0-4EC6-A462-84CDCEB03373}" srcOrd="3" destOrd="0" presId="urn:microsoft.com/office/officeart/2005/8/layout/hProcess3"/>
    <dgm:cxn modelId="{07501C8D-9E36-4E07-AECE-867B928E63F6}" type="presParOf" srcId="{C6953E64-297F-4114-A404-56295BE8E6C4}" destId="{7DA58012-C6E4-4348-9BA4-09EDB6020D67}" srcOrd="6" destOrd="0" presId="urn:microsoft.com/office/officeart/2005/8/layout/hProcess3"/>
    <dgm:cxn modelId="{D23F78FA-3ED0-4E9E-8E68-8072B14626BF}" type="presParOf" srcId="{C6953E64-297F-4114-A404-56295BE8E6C4}" destId="{77220AC1-C04C-4B92-A07B-312F36339734}" srcOrd="7" destOrd="0" presId="urn:microsoft.com/office/officeart/2005/8/layout/hProcess3"/>
    <dgm:cxn modelId="{7F227718-7CE0-4A5E-8183-18BF0B61BA9A}" type="presParOf" srcId="{C6953E64-297F-4114-A404-56295BE8E6C4}" destId="{2C90BB27-DB26-43DD-B0A7-E159ABD5DABD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A3F1C4-4325-4B8C-B517-C082C9DDA815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FC98DEB-079A-41C6-9613-8A6E26F85C57}">
      <dgm:prSet phldrT="[Tekst]" custT="1"/>
      <dgm:spPr>
        <a:solidFill>
          <a:srgbClr val="FFD7AF"/>
        </a:solidFill>
      </dgm:spPr>
      <dgm:t>
        <a:bodyPr/>
        <a:lstStyle/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WSPÓŁPRACA</a:t>
          </a:r>
        </a:p>
      </dgm:t>
    </dgm:pt>
    <dgm:pt modelId="{C4852F4F-BF50-4A3C-B9BA-D6DA8162C9AC}" type="parTrans" cxnId="{2D2B1D5B-41A8-4BA1-9BF4-D7062F5B0645}">
      <dgm:prSet/>
      <dgm:spPr/>
      <dgm:t>
        <a:bodyPr/>
        <a:lstStyle/>
        <a:p>
          <a:endParaRPr lang="pl-PL"/>
        </a:p>
      </dgm:t>
    </dgm:pt>
    <dgm:pt modelId="{E1C9CA72-A21B-48F3-94D3-A3A5ADCAC95C}" type="sibTrans" cxnId="{2D2B1D5B-41A8-4BA1-9BF4-D7062F5B0645}">
      <dgm:prSet/>
      <dgm:spPr/>
      <dgm:t>
        <a:bodyPr/>
        <a:lstStyle/>
        <a:p>
          <a:endParaRPr lang="pl-PL"/>
        </a:p>
      </dgm:t>
    </dgm:pt>
    <dgm:pt modelId="{5CE344F9-9E3A-470A-81E5-2D9252534216}">
      <dgm:prSet phldrT="[Tekst]" custT="1"/>
      <dgm:spPr>
        <a:solidFill>
          <a:srgbClr val="E5FFE5"/>
        </a:solidFill>
      </dgm:spPr>
      <dgm:t>
        <a:bodyPr/>
        <a:lstStyle/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ODWAGA</a:t>
          </a:r>
        </a:p>
      </dgm:t>
    </dgm:pt>
    <dgm:pt modelId="{566ADD64-7B1E-4DAD-B826-74C002FCFB96}" type="parTrans" cxnId="{8FA0CFBC-0E9D-4361-BEE0-75FFEE24BC8D}">
      <dgm:prSet/>
      <dgm:spPr/>
      <dgm:t>
        <a:bodyPr/>
        <a:lstStyle/>
        <a:p>
          <a:endParaRPr lang="pl-PL"/>
        </a:p>
      </dgm:t>
    </dgm:pt>
    <dgm:pt modelId="{7CEF0340-A19D-43E4-9BB5-D4F66BA1BE99}" type="sibTrans" cxnId="{8FA0CFBC-0E9D-4361-BEE0-75FFEE24BC8D}">
      <dgm:prSet/>
      <dgm:spPr/>
      <dgm:t>
        <a:bodyPr/>
        <a:lstStyle/>
        <a:p>
          <a:endParaRPr lang="pl-PL"/>
        </a:p>
      </dgm:t>
    </dgm:pt>
    <dgm:pt modelId="{722FEA1C-B035-4136-892D-95CEFE8DC859}">
      <dgm:prSet phldrT="[Teks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pl-PL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ZAANGAŻOWANIE</a:t>
          </a:r>
        </a:p>
      </dgm:t>
    </dgm:pt>
    <dgm:pt modelId="{21A53775-E61B-4AF1-8DB2-2ECE8D65AAB4}" type="parTrans" cxnId="{061B901E-C7A9-4169-BF53-1C630AB3FED1}">
      <dgm:prSet/>
      <dgm:spPr/>
      <dgm:t>
        <a:bodyPr/>
        <a:lstStyle/>
        <a:p>
          <a:endParaRPr lang="pl-PL"/>
        </a:p>
      </dgm:t>
    </dgm:pt>
    <dgm:pt modelId="{A8A32CC0-8E61-4111-91EB-9D70CA6A5F1F}" type="sibTrans" cxnId="{061B901E-C7A9-4169-BF53-1C630AB3FED1}">
      <dgm:prSet/>
      <dgm:spPr/>
      <dgm:t>
        <a:bodyPr/>
        <a:lstStyle/>
        <a:p>
          <a:endParaRPr lang="pl-PL"/>
        </a:p>
      </dgm:t>
    </dgm:pt>
    <dgm:pt modelId="{39F8334C-C42B-4666-911F-82BCF02EE351}">
      <dgm:prSet phldrT="[Tekst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pl-PL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ŚWIADOMOŚĆ UPRZEDZEŃ</a:t>
          </a:r>
        </a:p>
      </dgm:t>
    </dgm:pt>
    <dgm:pt modelId="{D4812A97-B1C9-454B-BF58-6ABBFA119CE6}" type="parTrans" cxnId="{AF485EA0-9C8E-4281-B880-3362536F8B9B}">
      <dgm:prSet/>
      <dgm:spPr/>
      <dgm:t>
        <a:bodyPr/>
        <a:lstStyle/>
        <a:p>
          <a:endParaRPr lang="pl-PL"/>
        </a:p>
      </dgm:t>
    </dgm:pt>
    <dgm:pt modelId="{D6C1E855-0DF8-4EE8-88DA-1EAD1792F38C}" type="sibTrans" cxnId="{AF485EA0-9C8E-4281-B880-3362536F8B9B}">
      <dgm:prSet/>
      <dgm:spPr/>
      <dgm:t>
        <a:bodyPr/>
        <a:lstStyle/>
        <a:p>
          <a:endParaRPr lang="pl-PL"/>
        </a:p>
      </dgm:t>
    </dgm:pt>
    <dgm:pt modelId="{6CB8890A-B46F-4E20-BC92-BA7739B4E365}">
      <dgm:prSet phldrT="[Tekst]" custT="1"/>
      <dgm:spPr>
        <a:solidFill>
          <a:srgbClr val="FFCCCC"/>
        </a:solidFill>
      </dgm:spPr>
      <dgm:t>
        <a:bodyPr/>
        <a:lstStyle/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EMPATIA</a:t>
          </a:r>
        </a:p>
      </dgm:t>
    </dgm:pt>
    <dgm:pt modelId="{A7F36EB0-82B9-4ABD-ADFF-C2F0A3C491C9}" type="parTrans" cxnId="{1A219EBB-D969-4C6B-866D-4623CC7861DA}">
      <dgm:prSet/>
      <dgm:spPr/>
      <dgm:t>
        <a:bodyPr/>
        <a:lstStyle/>
        <a:p>
          <a:endParaRPr lang="pl-PL"/>
        </a:p>
      </dgm:t>
    </dgm:pt>
    <dgm:pt modelId="{B7EB17C9-7B07-4B05-A1FB-2FAF043361D3}" type="sibTrans" cxnId="{1A219EBB-D969-4C6B-866D-4623CC7861DA}">
      <dgm:prSet/>
      <dgm:spPr/>
      <dgm:t>
        <a:bodyPr/>
        <a:lstStyle/>
        <a:p>
          <a:endParaRPr lang="pl-PL"/>
        </a:p>
      </dgm:t>
    </dgm:pt>
    <dgm:pt modelId="{D8649396-C72D-4734-952A-BB225EC97C21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l-PL" sz="1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CIEKAWOŚĆ</a:t>
          </a:r>
        </a:p>
      </dgm:t>
    </dgm:pt>
    <dgm:pt modelId="{3B145F61-716B-4703-9813-684F0C8B5CCA}" type="parTrans" cxnId="{8D25203D-91C8-47C6-BEAE-BB8F5D61B010}">
      <dgm:prSet/>
      <dgm:spPr/>
      <dgm:t>
        <a:bodyPr/>
        <a:lstStyle/>
        <a:p>
          <a:endParaRPr lang="pl-PL"/>
        </a:p>
      </dgm:t>
    </dgm:pt>
    <dgm:pt modelId="{065D49FE-3D97-49EF-9B3E-5B16B095EA89}" type="sibTrans" cxnId="{8D25203D-91C8-47C6-BEAE-BB8F5D61B010}">
      <dgm:prSet/>
      <dgm:spPr/>
      <dgm:t>
        <a:bodyPr/>
        <a:lstStyle/>
        <a:p>
          <a:endParaRPr lang="pl-PL"/>
        </a:p>
      </dgm:t>
    </dgm:pt>
    <dgm:pt modelId="{E83CBA92-9BA6-4A54-91E2-E30647853FE3}" type="pres">
      <dgm:prSet presAssocID="{29A3F1C4-4325-4B8C-B517-C082C9DDA815}" presName="cycle" presStyleCnt="0">
        <dgm:presLayoutVars>
          <dgm:dir/>
          <dgm:resizeHandles val="exact"/>
        </dgm:presLayoutVars>
      </dgm:prSet>
      <dgm:spPr/>
    </dgm:pt>
    <dgm:pt modelId="{F14BFAD5-28F9-4292-9D9C-7E0092AFD3EA}" type="pres">
      <dgm:prSet presAssocID="{1FC98DEB-079A-41C6-9613-8A6E26F85C57}" presName="node" presStyleLbl="node1" presStyleIdx="0" presStyleCnt="6" custScaleX="110822" custScaleY="120162">
        <dgm:presLayoutVars>
          <dgm:bulletEnabled val="1"/>
        </dgm:presLayoutVars>
      </dgm:prSet>
      <dgm:spPr/>
    </dgm:pt>
    <dgm:pt modelId="{AB955C13-49D2-436C-97C0-7ADE849CA975}" type="pres">
      <dgm:prSet presAssocID="{1FC98DEB-079A-41C6-9613-8A6E26F85C57}" presName="spNode" presStyleCnt="0"/>
      <dgm:spPr/>
    </dgm:pt>
    <dgm:pt modelId="{060DF357-4DF9-4C7E-B326-53720EBCF6A6}" type="pres">
      <dgm:prSet presAssocID="{E1C9CA72-A21B-48F3-94D3-A3A5ADCAC95C}" presName="sibTrans" presStyleLbl="sibTrans1D1" presStyleIdx="0" presStyleCnt="6"/>
      <dgm:spPr/>
    </dgm:pt>
    <dgm:pt modelId="{6A091756-2E4C-4EA9-BB4A-3443BF4DA901}" type="pres">
      <dgm:prSet presAssocID="{5CE344F9-9E3A-470A-81E5-2D9252534216}" presName="node" presStyleLbl="node1" presStyleIdx="1" presStyleCnt="6">
        <dgm:presLayoutVars>
          <dgm:bulletEnabled val="1"/>
        </dgm:presLayoutVars>
      </dgm:prSet>
      <dgm:spPr/>
    </dgm:pt>
    <dgm:pt modelId="{D6EE7889-55EE-46A1-819A-1A28EAA010F1}" type="pres">
      <dgm:prSet presAssocID="{5CE344F9-9E3A-470A-81E5-2D9252534216}" presName="spNode" presStyleCnt="0"/>
      <dgm:spPr/>
    </dgm:pt>
    <dgm:pt modelId="{C42FAB0E-44D4-4E04-96CE-C8C133422A64}" type="pres">
      <dgm:prSet presAssocID="{7CEF0340-A19D-43E4-9BB5-D4F66BA1BE99}" presName="sibTrans" presStyleLbl="sibTrans1D1" presStyleIdx="1" presStyleCnt="6"/>
      <dgm:spPr/>
    </dgm:pt>
    <dgm:pt modelId="{D87E658D-59A3-4EDC-BA33-1C46BE317A92}" type="pres">
      <dgm:prSet presAssocID="{722FEA1C-B035-4136-892D-95CEFE8DC859}" presName="node" presStyleLbl="node1" presStyleIdx="2" presStyleCnt="6" custScaleX="124879" custRadScaleRad="105544" custRadScaleInc="-7364">
        <dgm:presLayoutVars>
          <dgm:bulletEnabled val="1"/>
        </dgm:presLayoutVars>
      </dgm:prSet>
      <dgm:spPr/>
    </dgm:pt>
    <dgm:pt modelId="{496594F5-0790-4168-A27C-69EECFCA4D9D}" type="pres">
      <dgm:prSet presAssocID="{722FEA1C-B035-4136-892D-95CEFE8DC859}" presName="spNode" presStyleCnt="0"/>
      <dgm:spPr/>
    </dgm:pt>
    <dgm:pt modelId="{9334B6BD-919A-4679-B3AB-DABEA883F839}" type="pres">
      <dgm:prSet presAssocID="{A8A32CC0-8E61-4111-91EB-9D70CA6A5F1F}" presName="sibTrans" presStyleLbl="sibTrans1D1" presStyleIdx="2" presStyleCnt="6"/>
      <dgm:spPr/>
    </dgm:pt>
    <dgm:pt modelId="{5639E3D3-21B6-44E4-93F4-EB4185700552}" type="pres">
      <dgm:prSet presAssocID="{39F8334C-C42B-4666-911F-82BCF02EE351}" presName="node" presStyleLbl="node1" presStyleIdx="3" presStyleCnt="6">
        <dgm:presLayoutVars>
          <dgm:bulletEnabled val="1"/>
        </dgm:presLayoutVars>
      </dgm:prSet>
      <dgm:spPr/>
    </dgm:pt>
    <dgm:pt modelId="{6C247CB4-E4FA-499C-9AAE-D12D31E06691}" type="pres">
      <dgm:prSet presAssocID="{39F8334C-C42B-4666-911F-82BCF02EE351}" presName="spNode" presStyleCnt="0"/>
      <dgm:spPr/>
    </dgm:pt>
    <dgm:pt modelId="{FD5E009A-225E-4415-A11B-CA5DD07B290C}" type="pres">
      <dgm:prSet presAssocID="{D6C1E855-0DF8-4EE8-88DA-1EAD1792F38C}" presName="sibTrans" presStyleLbl="sibTrans1D1" presStyleIdx="3" presStyleCnt="6"/>
      <dgm:spPr/>
    </dgm:pt>
    <dgm:pt modelId="{909E72F4-C98A-4EE2-9191-DAFC9380826F}" type="pres">
      <dgm:prSet presAssocID="{D8649396-C72D-4734-952A-BB225EC97C21}" presName="node" presStyleLbl="node1" presStyleIdx="4" presStyleCnt="6">
        <dgm:presLayoutVars>
          <dgm:bulletEnabled val="1"/>
        </dgm:presLayoutVars>
      </dgm:prSet>
      <dgm:spPr/>
    </dgm:pt>
    <dgm:pt modelId="{B799F5C9-605D-4B9B-BC12-CC6A3FF1414B}" type="pres">
      <dgm:prSet presAssocID="{D8649396-C72D-4734-952A-BB225EC97C21}" presName="spNode" presStyleCnt="0"/>
      <dgm:spPr/>
    </dgm:pt>
    <dgm:pt modelId="{31951BD1-E3E6-4FDA-8172-E0E74EF1A68C}" type="pres">
      <dgm:prSet presAssocID="{065D49FE-3D97-49EF-9B3E-5B16B095EA89}" presName="sibTrans" presStyleLbl="sibTrans1D1" presStyleIdx="4" presStyleCnt="6"/>
      <dgm:spPr/>
    </dgm:pt>
    <dgm:pt modelId="{4DD76C16-8DB7-445C-98F6-70B0DC426012}" type="pres">
      <dgm:prSet presAssocID="{6CB8890A-B46F-4E20-BC92-BA7739B4E365}" presName="node" presStyleLbl="node1" presStyleIdx="5" presStyleCnt="6">
        <dgm:presLayoutVars>
          <dgm:bulletEnabled val="1"/>
        </dgm:presLayoutVars>
      </dgm:prSet>
      <dgm:spPr/>
    </dgm:pt>
    <dgm:pt modelId="{9A326E80-C265-4390-9CEF-704487C0D6D6}" type="pres">
      <dgm:prSet presAssocID="{6CB8890A-B46F-4E20-BC92-BA7739B4E365}" presName="spNode" presStyleCnt="0"/>
      <dgm:spPr/>
    </dgm:pt>
    <dgm:pt modelId="{ED76738C-9128-4CDE-96E0-775F8CFF0E9F}" type="pres">
      <dgm:prSet presAssocID="{B7EB17C9-7B07-4B05-A1FB-2FAF043361D3}" presName="sibTrans" presStyleLbl="sibTrans1D1" presStyleIdx="5" presStyleCnt="6"/>
      <dgm:spPr/>
    </dgm:pt>
  </dgm:ptLst>
  <dgm:cxnLst>
    <dgm:cxn modelId="{62DA650F-53CE-455D-B627-221FE6E6AED7}" type="presOf" srcId="{7CEF0340-A19D-43E4-9BB5-D4F66BA1BE99}" destId="{C42FAB0E-44D4-4E04-96CE-C8C133422A64}" srcOrd="0" destOrd="0" presId="urn:microsoft.com/office/officeart/2005/8/layout/cycle5"/>
    <dgm:cxn modelId="{061B901E-C7A9-4169-BF53-1C630AB3FED1}" srcId="{29A3F1C4-4325-4B8C-B517-C082C9DDA815}" destId="{722FEA1C-B035-4136-892D-95CEFE8DC859}" srcOrd="2" destOrd="0" parTransId="{21A53775-E61B-4AF1-8DB2-2ECE8D65AAB4}" sibTransId="{A8A32CC0-8E61-4111-91EB-9D70CA6A5F1F}"/>
    <dgm:cxn modelId="{8D25203D-91C8-47C6-BEAE-BB8F5D61B010}" srcId="{29A3F1C4-4325-4B8C-B517-C082C9DDA815}" destId="{D8649396-C72D-4734-952A-BB225EC97C21}" srcOrd="4" destOrd="0" parTransId="{3B145F61-716B-4703-9813-684F0C8B5CCA}" sibTransId="{065D49FE-3D97-49EF-9B3E-5B16B095EA89}"/>
    <dgm:cxn modelId="{19915A3F-ACB1-4F7B-A591-8F53964B438A}" type="presOf" srcId="{B7EB17C9-7B07-4B05-A1FB-2FAF043361D3}" destId="{ED76738C-9128-4CDE-96E0-775F8CFF0E9F}" srcOrd="0" destOrd="0" presId="urn:microsoft.com/office/officeart/2005/8/layout/cycle5"/>
    <dgm:cxn modelId="{2D2B1D5B-41A8-4BA1-9BF4-D7062F5B0645}" srcId="{29A3F1C4-4325-4B8C-B517-C082C9DDA815}" destId="{1FC98DEB-079A-41C6-9613-8A6E26F85C57}" srcOrd="0" destOrd="0" parTransId="{C4852F4F-BF50-4A3C-B9BA-D6DA8162C9AC}" sibTransId="{E1C9CA72-A21B-48F3-94D3-A3A5ADCAC95C}"/>
    <dgm:cxn modelId="{56DBB373-5CB5-427D-9D13-0BE5AD759F2F}" type="presOf" srcId="{6CB8890A-B46F-4E20-BC92-BA7739B4E365}" destId="{4DD76C16-8DB7-445C-98F6-70B0DC426012}" srcOrd="0" destOrd="0" presId="urn:microsoft.com/office/officeart/2005/8/layout/cycle5"/>
    <dgm:cxn modelId="{D979FA78-8AB4-43D8-BF66-11E601C7333E}" type="presOf" srcId="{D6C1E855-0DF8-4EE8-88DA-1EAD1792F38C}" destId="{FD5E009A-225E-4415-A11B-CA5DD07B290C}" srcOrd="0" destOrd="0" presId="urn:microsoft.com/office/officeart/2005/8/layout/cycle5"/>
    <dgm:cxn modelId="{7A50887D-B11B-4CFF-9662-8D4BD35083D8}" type="presOf" srcId="{722FEA1C-B035-4136-892D-95CEFE8DC859}" destId="{D87E658D-59A3-4EDC-BA33-1C46BE317A92}" srcOrd="0" destOrd="0" presId="urn:microsoft.com/office/officeart/2005/8/layout/cycle5"/>
    <dgm:cxn modelId="{139A6783-A4E0-4D48-9CB7-9771610062E1}" type="presOf" srcId="{D8649396-C72D-4734-952A-BB225EC97C21}" destId="{909E72F4-C98A-4EE2-9191-DAFC9380826F}" srcOrd="0" destOrd="0" presId="urn:microsoft.com/office/officeart/2005/8/layout/cycle5"/>
    <dgm:cxn modelId="{EF06428F-9463-481B-BC76-D303A50F7651}" type="presOf" srcId="{39F8334C-C42B-4666-911F-82BCF02EE351}" destId="{5639E3D3-21B6-44E4-93F4-EB4185700552}" srcOrd="0" destOrd="0" presId="urn:microsoft.com/office/officeart/2005/8/layout/cycle5"/>
    <dgm:cxn modelId="{AF485EA0-9C8E-4281-B880-3362536F8B9B}" srcId="{29A3F1C4-4325-4B8C-B517-C082C9DDA815}" destId="{39F8334C-C42B-4666-911F-82BCF02EE351}" srcOrd="3" destOrd="0" parTransId="{D4812A97-B1C9-454B-BF58-6ABBFA119CE6}" sibTransId="{D6C1E855-0DF8-4EE8-88DA-1EAD1792F38C}"/>
    <dgm:cxn modelId="{D4A8BEA0-BD85-4F29-87D4-2F16DD8A38EA}" type="presOf" srcId="{29A3F1C4-4325-4B8C-B517-C082C9DDA815}" destId="{E83CBA92-9BA6-4A54-91E2-E30647853FE3}" srcOrd="0" destOrd="0" presId="urn:microsoft.com/office/officeart/2005/8/layout/cycle5"/>
    <dgm:cxn modelId="{AAC189AD-2D13-42DC-8B76-78F48CBED089}" type="presOf" srcId="{E1C9CA72-A21B-48F3-94D3-A3A5ADCAC95C}" destId="{060DF357-4DF9-4C7E-B326-53720EBCF6A6}" srcOrd="0" destOrd="0" presId="urn:microsoft.com/office/officeart/2005/8/layout/cycle5"/>
    <dgm:cxn modelId="{1A219EBB-D969-4C6B-866D-4623CC7861DA}" srcId="{29A3F1C4-4325-4B8C-B517-C082C9DDA815}" destId="{6CB8890A-B46F-4E20-BC92-BA7739B4E365}" srcOrd="5" destOrd="0" parTransId="{A7F36EB0-82B9-4ABD-ADFF-C2F0A3C491C9}" sibTransId="{B7EB17C9-7B07-4B05-A1FB-2FAF043361D3}"/>
    <dgm:cxn modelId="{8FA0CFBC-0E9D-4361-BEE0-75FFEE24BC8D}" srcId="{29A3F1C4-4325-4B8C-B517-C082C9DDA815}" destId="{5CE344F9-9E3A-470A-81E5-2D9252534216}" srcOrd="1" destOrd="0" parTransId="{566ADD64-7B1E-4DAD-B826-74C002FCFB96}" sibTransId="{7CEF0340-A19D-43E4-9BB5-D4F66BA1BE99}"/>
    <dgm:cxn modelId="{F2B614D1-AADD-42F3-901F-12DCE58BC8DD}" type="presOf" srcId="{065D49FE-3D97-49EF-9B3E-5B16B095EA89}" destId="{31951BD1-E3E6-4FDA-8172-E0E74EF1A68C}" srcOrd="0" destOrd="0" presId="urn:microsoft.com/office/officeart/2005/8/layout/cycle5"/>
    <dgm:cxn modelId="{2D4F7AD2-E311-48CC-AAD1-1D7E19D595FF}" type="presOf" srcId="{1FC98DEB-079A-41C6-9613-8A6E26F85C57}" destId="{F14BFAD5-28F9-4292-9D9C-7E0092AFD3EA}" srcOrd="0" destOrd="0" presId="urn:microsoft.com/office/officeart/2005/8/layout/cycle5"/>
    <dgm:cxn modelId="{C91A77EA-15FC-46D2-A0EA-EE4943B08CE6}" type="presOf" srcId="{A8A32CC0-8E61-4111-91EB-9D70CA6A5F1F}" destId="{9334B6BD-919A-4679-B3AB-DABEA883F839}" srcOrd="0" destOrd="0" presId="urn:microsoft.com/office/officeart/2005/8/layout/cycle5"/>
    <dgm:cxn modelId="{E3070BF2-9CC1-4C1A-96F6-F571032B29A4}" type="presOf" srcId="{5CE344F9-9E3A-470A-81E5-2D9252534216}" destId="{6A091756-2E4C-4EA9-BB4A-3443BF4DA901}" srcOrd="0" destOrd="0" presId="urn:microsoft.com/office/officeart/2005/8/layout/cycle5"/>
    <dgm:cxn modelId="{A1659D24-6D24-42B8-BD92-F91E60AD0651}" type="presParOf" srcId="{E83CBA92-9BA6-4A54-91E2-E30647853FE3}" destId="{F14BFAD5-28F9-4292-9D9C-7E0092AFD3EA}" srcOrd="0" destOrd="0" presId="urn:microsoft.com/office/officeart/2005/8/layout/cycle5"/>
    <dgm:cxn modelId="{E540FE78-5C66-439B-8B05-33910718969E}" type="presParOf" srcId="{E83CBA92-9BA6-4A54-91E2-E30647853FE3}" destId="{AB955C13-49D2-436C-97C0-7ADE849CA975}" srcOrd="1" destOrd="0" presId="urn:microsoft.com/office/officeart/2005/8/layout/cycle5"/>
    <dgm:cxn modelId="{C73DD597-C323-41FA-8C3B-A84F1CFA6C55}" type="presParOf" srcId="{E83CBA92-9BA6-4A54-91E2-E30647853FE3}" destId="{060DF357-4DF9-4C7E-B326-53720EBCF6A6}" srcOrd="2" destOrd="0" presId="urn:microsoft.com/office/officeart/2005/8/layout/cycle5"/>
    <dgm:cxn modelId="{25AB5E7E-EE58-4978-9027-4812B355DA61}" type="presParOf" srcId="{E83CBA92-9BA6-4A54-91E2-E30647853FE3}" destId="{6A091756-2E4C-4EA9-BB4A-3443BF4DA901}" srcOrd="3" destOrd="0" presId="urn:microsoft.com/office/officeart/2005/8/layout/cycle5"/>
    <dgm:cxn modelId="{D31FB316-71DA-414B-A23D-40A98BE371CE}" type="presParOf" srcId="{E83CBA92-9BA6-4A54-91E2-E30647853FE3}" destId="{D6EE7889-55EE-46A1-819A-1A28EAA010F1}" srcOrd="4" destOrd="0" presId="urn:microsoft.com/office/officeart/2005/8/layout/cycle5"/>
    <dgm:cxn modelId="{966B23EE-FE9A-41A5-B867-670CC124893F}" type="presParOf" srcId="{E83CBA92-9BA6-4A54-91E2-E30647853FE3}" destId="{C42FAB0E-44D4-4E04-96CE-C8C133422A64}" srcOrd="5" destOrd="0" presId="urn:microsoft.com/office/officeart/2005/8/layout/cycle5"/>
    <dgm:cxn modelId="{8D5D4BC2-6366-4D53-AB95-A58A5C70B4C2}" type="presParOf" srcId="{E83CBA92-9BA6-4A54-91E2-E30647853FE3}" destId="{D87E658D-59A3-4EDC-BA33-1C46BE317A92}" srcOrd="6" destOrd="0" presId="urn:microsoft.com/office/officeart/2005/8/layout/cycle5"/>
    <dgm:cxn modelId="{0AAC78A6-0DAC-4740-8C59-549B57E2C5A3}" type="presParOf" srcId="{E83CBA92-9BA6-4A54-91E2-E30647853FE3}" destId="{496594F5-0790-4168-A27C-69EECFCA4D9D}" srcOrd="7" destOrd="0" presId="urn:microsoft.com/office/officeart/2005/8/layout/cycle5"/>
    <dgm:cxn modelId="{827ECCE9-BC55-4CEF-96BE-06C6AD24BC4E}" type="presParOf" srcId="{E83CBA92-9BA6-4A54-91E2-E30647853FE3}" destId="{9334B6BD-919A-4679-B3AB-DABEA883F839}" srcOrd="8" destOrd="0" presId="urn:microsoft.com/office/officeart/2005/8/layout/cycle5"/>
    <dgm:cxn modelId="{2F514255-71EF-4C66-A510-352FF95EE846}" type="presParOf" srcId="{E83CBA92-9BA6-4A54-91E2-E30647853FE3}" destId="{5639E3D3-21B6-44E4-93F4-EB4185700552}" srcOrd="9" destOrd="0" presId="urn:microsoft.com/office/officeart/2005/8/layout/cycle5"/>
    <dgm:cxn modelId="{0A8EDBE9-8B5D-47AD-86FC-1F0021CED413}" type="presParOf" srcId="{E83CBA92-9BA6-4A54-91E2-E30647853FE3}" destId="{6C247CB4-E4FA-499C-9AAE-D12D31E06691}" srcOrd="10" destOrd="0" presId="urn:microsoft.com/office/officeart/2005/8/layout/cycle5"/>
    <dgm:cxn modelId="{25486176-5591-4EA1-9261-53A8169C284C}" type="presParOf" srcId="{E83CBA92-9BA6-4A54-91E2-E30647853FE3}" destId="{FD5E009A-225E-4415-A11B-CA5DD07B290C}" srcOrd="11" destOrd="0" presId="urn:microsoft.com/office/officeart/2005/8/layout/cycle5"/>
    <dgm:cxn modelId="{1AFAA9CF-2102-4F17-A4D2-CA160A8D7AFD}" type="presParOf" srcId="{E83CBA92-9BA6-4A54-91E2-E30647853FE3}" destId="{909E72F4-C98A-4EE2-9191-DAFC9380826F}" srcOrd="12" destOrd="0" presId="urn:microsoft.com/office/officeart/2005/8/layout/cycle5"/>
    <dgm:cxn modelId="{0DBDDCEF-1BFD-4879-A667-5901DB93F705}" type="presParOf" srcId="{E83CBA92-9BA6-4A54-91E2-E30647853FE3}" destId="{B799F5C9-605D-4B9B-BC12-CC6A3FF1414B}" srcOrd="13" destOrd="0" presId="urn:microsoft.com/office/officeart/2005/8/layout/cycle5"/>
    <dgm:cxn modelId="{D8B2BA66-2010-48D2-AC17-9F6036B1F31E}" type="presParOf" srcId="{E83CBA92-9BA6-4A54-91E2-E30647853FE3}" destId="{31951BD1-E3E6-4FDA-8172-E0E74EF1A68C}" srcOrd="14" destOrd="0" presId="urn:microsoft.com/office/officeart/2005/8/layout/cycle5"/>
    <dgm:cxn modelId="{B78B925A-01FC-4F66-B285-60617ADCC8FE}" type="presParOf" srcId="{E83CBA92-9BA6-4A54-91E2-E30647853FE3}" destId="{4DD76C16-8DB7-445C-98F6-70B0DC426012}" srcOrd="15" destOrd="0" presId="urn:microsoft.com/office/officeart/2005/8/layout/cycle5"/>
    <dgm:cxn modelId="{23A1AE5D-D328-4C9C-A515-9C8B5F890508}" type="presParOf" srcId="{E83CBA92-9BA6-4A54-91E2-E30647853FE3}" destId="{9A326E80-C265-4390-9CEF-704487C0D6D6}" srcOrd="16" destOrd="0" presId="urn:microsoft.com/office/officeart/2005/8/layout/cycle5"/>
    <dgm:cxn modelId="{2179C306-1690-411A-B1AC-81F9615201EF}" type="presParOf" srcId="{E83CBA92-9BA6-4A54-91E2-E30647853FE3}" destId="{ED76738C-9128-4CDE-96E0-775F8CFF0E9F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4A37EE-A65A-47CA-A37D-2B28474DEC23}" type="doc">
      <dgm:prSet loTypeId="urn:microsoft.com/office/officeart/2005/8/layout/hProcess3" loCatId="process" qsTypeId="urn:microsoft.com/office/officeart/2005/8/quickstyle/simple3" qsCatId="simple" csTypeId="urn:microsoft.com/office/officeart/2005/8/colors/colorful2" csCatId="colorful" phldr="1"/>
      <dgm:spPr/>
    </dgm:pt>
    <dgm:pt modelId="{2F7CB12A-EE57-4363-8BDC-5BA7760671DE}">
      <dgm:prSet phldrT="[Tekst]"/>
      <dgm:spPr/>
      <dgm:t>
        <a:bodyPr/>
        <a:lstStyle/>
        <a:p>
          <a:r>
            <a: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UŚWIADOMIENIE</a:t>
          </a:r>
          <a:r>
            <a: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SOBIE ISTNIENIA JĘZYKA ŻYRAFY I SZAKALA</a:t>
          </a:r>
        </a:p>
      </dgm:t>
    </dgm:pt>
    <dgm:pt modelId="{9D87F38B-6891-49E9-A5D8-9D7FA1F705DA}" type="parTrans" cxnId="{18F4751A-F85B-408A-919D-68927520FC17}">
      <dgm:prSet/>
      <dgm:spPr/>
      <dgm:t>
        <a:bodyPr/>
        <a:lstStyle/>
        <a:p>
          <a:endParaRPr lang="pl-PL"/>
        </a:p>
      </dgm:t>
    </dgm:pt>
    <dgm:pt modelId="{922FD696-6024-4CB9-BB78-80166292DFE8}" type="sibTrans" cxnId="{18F4751A-F85B-408A-919D-68927520FC17}">
      <dgm:prSet/>
      <dgm:spPr/>
      <dgm:t>
        <a:bodyPr/>
        <a:lstStyle/>
        <a:p>
          <a:endParaRPr lang="pl-PL"/>
        </a:p>
      </dgm:t>
    </dgm:pt>
    <dgm:pt modelId="{06008B2D-DE98-4499-9F6D-AC1C027CE3BC}">
      <dgm:prSet phldrT="[Tekst]"/>
      <dgm:spPr/>
      <dgm:t>
        <a:bodyPr/>
        <a:lstStyle/>
        <a:p>
          <a:r>
            <a: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IDENTYFIKOWANIE MYŚLI ZACHOWAŃ  </a:t>
          </a:r>
          <a:r>
            <a: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TYPOWYCH DLA</a:t>
          </a:r>
        </a:p>
        <a:p>
          <a:r>
            <a: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JĘZYKA ŻYRAFY I SZAKALA</a:t>
          </a:r>
        </a:p>
      </dgm:t>
    </dgm:pt>
    <dgm:pt modelId="{1B9A9670-F5C5-4660-91C8-A655757F32A4}" type="parTrans" cxnId="{E9E62F74-66CF-47C1-807B-8CD84334FE3A}">
      <dgm:prSet/>
      <dgm:spPr/>
      <dgm:t>
        <a:bodyPr/>
        <a:lstStyle/>
        <a:p>
          <a:endParaRPr lang="pl-PL"/>
        </a:p>
      </dgm:t>
    </dgm:pt>
    <dgm:pt modelId="{4B88A18B-531B-44E3-A187-30794CCAEA64}" type="sibTrans" cxnId="{E9E62F74-66CF-47C1-807B-8CD84334FE3A}">
      <dgm:prSet/>
      <dgm:spPr/>
      <dgm:t>
        <a:bodyPr/>
        <a:lstStyle/>
        <a:p>
          <a:endParaRPr lang="pl-PL"/>
        </a:p>
      </dgm:t>
    </dgm:pt>
    <dgm:pt modelId="{28E30013-34E2-40FD-8B19-EB712F5B7C66}">
      <dgm:prSet phldrT="[Tekst]"/>
      <dgm:spPr/>
      <dgm:t>
        <a:bodyPr/>
        <a:lstStyle/>
        <a:p>
          <a:r>
            <a: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ŚWIADOMOŚĆ MOŻLIWOŚCI  WYBORU JĘZYKA KOMUNIKACJI </a:t>
          </a:r>
        </a:p>
      </dgm:t>
    </dgm:pt>
    <dgm:pt modelId="{696773A4-CD56-404F-B639-409AF404818D}" type="parTrans" cxnId="{6608013B-19D2-4288-A396-3BD7DBD65BDF}">
      <dgm:prSet/>
      <dgm:spPr/>
      <dgm:t>
        <a:bodyPr/>
        <a:lstStyle/>
        <a:p>
          <a:endParaRPr lang="pl-PL"/>
        </a:p>
      </dgm:t>
    </dgm:pt>
    <dgm:pt modelId="{2FAB9766-61CD-44C9-8EF1-4F951FF31B06}" type="sibTrans" cxnId="{6608013B-19D2-4288-A396-3BD7DBD65BDF}">
      <dgm:prSet/>
      <dgm:spPr/>
      <dgm:t>
        <a:bodyPr/>
        <a:lstStyle/>
        <a:p>
          <a:endParaRPr lang="pl-PL"/>
        </a:p>
      </dgm:t>
    </dgm:pt>
    <dgm:pt modelId="{E17E9D25-BD8B-4D70-BDE4-9A4CFFE38B41}" type="pres">
      <dgm:prSet presAssocID="{124A37EE-A65A-47CA-A37D-2B28474DEC23}" presName="Name0" presStyleCnt="0">
        <dgm:presLayoutVars>
          <dgm:dir/>
          <dgm:animLvl val="lvl"/>
          <dgm:resizeHandles val="exact"/>
        </dgm:presLayoutVars>
      </dgm:prSet>
      <dgm:spPr/>
    </dgm:pt>
    <dgm:pt modelId="{EF914D15-243A-4C16-AADD-42A6D132D49F}" type="pres">
      <dgm:prSet presAssocID="{124A37EE-A65A-47CA-A37D-2B28474DEC23}" presName="dummy" presStyleCnt="0"/>
      <dgm:spPr/>
    </dgm:pt>
    <dgm:pt modelId="{C6953E64-297F-4114-A404-56295BE8E6C4}" type="pres">
      <dgm:prSet presAssocID="{124A37EE-A65A-47CA-A37D-2B28474DEC23}" presName="linH" presStyleCnt="0"/>
      <dgm:spPr/>
    </dgm:pt>
    <dgm:pt modelId="{48988D3C-C815-47DA-AAC9-BF0D3432EEF1}" type="pres">
      <dgm:prSet presAssocID="{124A37EE-A65A-47CA-A37D-2B28474DEC23}" presName="padding1" presStyleCnt="0"/>
      <dgm:spPr/>
    </dgm:pt>
    <dgm:pt modelId="{D62F68ED-0DC5-4C6F-A6C5-87918572E4F1}" type="pres">
      <dgm:prSet presAssocID="{2F7CB12A-EE57-4363-8BDC-5BA7760671DE}" presName="linV" presStyleCnt="0"/>
      <dgm:spPr/>
    </dgm:pt>
    <dgm:pt modelId="{0BC0E9A2-71D1-40C4-9293-52BE8C4DA262}" type="pres">
      <dgm:prSet presAssocID="{2F7CB12A-EE57-4363-8BDC-5BA7760671DE}" presName="spVertical1" presStyleCnt="0"/>
      <dgm:spPr/>
    </dgm:pt>
    <dgm:pt modelId="{BB0EDC9D-105E-4840-B910-96709CC7DB8E}" type="pres">
      <dgm:prSet presAssocID="{2F7CB12A-EE57-4363-8BDC-5BA7760671DE}" presName="parTx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941E02F-D892-4CED-B0BF-930A2C9DA73A}" type="pres">
      <dgm:prSet presAssocID="{2F7CB12A-EE57-4363-8BDC-5BA7760671DE}" presName="spVertical2" presStyleCnt="0"/>
      <dgm:spPr/>
    </dgm:pt>
    <dgm:pt modelId="{69642A97-6F4A-446B-B901-DD036EC45A00}" type="pres">
      <dgm:prSet presAssocID="{2F7CB12A-EE57-4363-8BDC-5BA7760671DE}" presName="spVertical3" presStyleCnt="0"/>
      <dgm:spPr/>
    </dgm:pt>
    <dgm:pt modelId="{DF4148EC-81DD-4CF1-98C2-D06EBF216DDF}" type="pres">
      <dgm:prSet presAssocID="{922FD696-6024-4CB9-BB78-80166292DFE8}" presName="space" presStyleCnt="0"/>
      <dgm:spPr/>
    </dgm:pt>
    <dgm:pt modelId="{4FBAAA32-7D29-47DC-AB01-9717E5647029}" type="pres">
      <dgm:prSet presAssocID="{06008B2D-DE98-4499-9F6D-AC1C027CE3BC}" presName="linV" presStyleCnt="0"/>
      <dgm:spPr/>
    </dgm:pt>
    <dgm:pt modelId="{A5DB6ED5-D49C-45EB-9862-3D085BF480EC}" type="pres">
      <dgm:prSet presAssocID="{06008B2D-DE98-4499-9F6D-AC1C027CE3BC}" presName="spVertical1" presStyleCnt="0"/>
      <dgm:spPr/>
    </dgm:pt>
    <dgm:pt modelId="{E6CBC9DD-B3DE-4393-A85F-4D2F3A229252}" type="pres">
      <dgm:prSet presAssocID="{06008B2D-DE98-4499-9F6D-AC1C027CE3BC}" presName="parTx" presStyleLbl="revTx" presStyleIdx="1" presStyleCnt="3" custScaleX="144136" custScaleY="112380">
        <dgm:presLayoutVars>
          <dgm:chMax val="0"/>
          <dgm:chPref val="0"/>
          <dgm:bulletEnabled val="1"/>
        </dgm:presLayoutVars>
      </dgm:prSet>
      <dgm:spPr/>
    </dgm:pt>
    <dgm:pt modelId="{47BEE1D9-7DA2-4E7C-8DAE-B13E119BA84C}" type="pres">
      <dgm:prSet presAssocID="{06008B2D-DE98-4499-9F6D-AC1C027CE3BC}" presName="spVertical2" presStyleCnt="0"/>
      <dgm:spPr/>
    </dgm:pt>
    <dgm:pt modelId="{427F1574-ADAC-4BB6-AA83-789A144E2105}" type="pres">
      <dgm:prSet presAssocID="{06008B2D-DE98-4499-9F6D-AC1C027CE3BC}" presName="spVertical3" presStyleCnt="0"/>
      <dgm:spPr/>
    </dgm:pt>
    <dgm:pt modelId="{88D27891-1040-4CA2-9B8B-E061F421FE21}" type="pres">
      <dgm:prSet presAssocID="{4B88A18B-531B-44E3-A187-30794CCAEA64}" presName="space" presStyleCnt="0"/>
      <dgm:spPr/>
    </dgm:pt>
    <dgm:pt modelId="{593EDCAB-1DBD-493E-ABCD-1772641B1B03}" type="pres">
      <dgm:prSet presAssocID="{28E30013-34E2-40FD-8B19-EB712F5B7C66}" presName="linV" presStyleCnt="0"/>
      <dgm:spPr/>
    </dgm:pt>
    <dgm:pt modelId="{5B5AF441-5D5D-40D4-BEB0-E7A95D473021}" type="pres">
      <dgm:prSet presAssocID="{28E30013-34E2-40FD-8B19-EB712F5B7C66}" presName="spVertical1" presStyleCnt="0"/>
      <dgm:spPr/>
    </dgm:pt>
    <dgm:pt modelId="{54BC6767-9D2F-493F-98F5-DFC4EA46D311}" type="pres">
      <dgm:prSet presAssocID="{28E30013-34E2-40FD-8B19-EB712F5B7C66}" presName="parTx" presStyleLbl="revTx" presStyleIdx="2" presStyleCnt="3" custScaleX="112590" custScaleY="115768">
        <dgm:presLayoutVars>
          <dgm:chMax val="0"/>
          <dgm:chPref val="0"/>
          <dgm:bulletEnabled val="1"/>
        </dgm:presLayoutVars>
      </dgm:prSet>
      <dgm:spPr/>
    </dgm:pt>
    <dgm:pt modelId="{2BFD79C6-6A79-414F-B13A-9DA42D0CAE3F}" type="pres">
      <dgm:prSet presAssocID="{28E30013-34E2-40FD-8B19-EB712F5B7C66}" presName="spVertical2" presStyleCnt="0"/>
      <dgm:spPr/>
    </dgm:pt>
    <dgm:pt modelId="{3703D852-33A0-4EC6-A462-84CDCEB03373}" type="pres">
      <dgm:prSet presAssocID="{28E30013-34E2-40FD-8B19-EB712F5B7C66}" presName="spVertical3" presStyleCnt="0"/>
      <dgm:spPr/>
    </dgm:pt>
    <dgm:pt modelId="{7DA58012-C6E4-4348-9BA4-09EDB6020D67}" type="pres">
      <dgm:prSet presAssocID="{124A37EE-A65A-47CA-A37D-2B28474DEC23}" presName="padding2" presStyleCnt="0"/>
      <dgm:spPr/>
    </dgm:pt>
    <dgm:pt modelId="{77220AC1-C04C-4B92-A07B-312F36339734}" type="pres">
      <dgm:prSet presAssocID="{124A37EE-A65A-47CA-A37D-2B28474DEC23}" presName="negArrow" presStyleCnt="0"/>
      <dgm:spPr/>
    </dgm:pt>
    <dgm:pt modelId="{2C90BB27-DB26-43DD-B0A7-E159ABD5DABD}" type="pres">
      <dgm:prSet presAssocID="{124A37EE-A65A-47CA-A37D-2B28474DEC23}" presName="backgroundArrow" presStyleLbl="node1" presStyleIdx="0" presStyleCnt="1" custLinFactNeighborX="297" custLinFactNeighborY="4833"/>
      <dgm:spPr/>
    </dgm:pt>
  </dgm:ptLst>
  <dgm:cxnLst>
    <dgm:cxn modelId="{1E4B3E12-A5B9-4AE2-BA38-FCFC955D5BC7}" type="presOf" srcId="{2F7CB12A-EE57-4363-8BDC-5BA7760671DE}" destId="{BB0EDC9D-105E-4840-B910-96709CC7DB8E}" srcOrd="0" destOrd="0" presId="urn:microsoft.com/office/officeart/2005/8/layout/hProcess3"/>
    <dgm:cxn modelId="{18F4751A-F85B-408A-919D-68927520FC17}" srcId="{124A37EE-A65A-47CA-A37D-2B28474DEC23}" destId="{2F7CB12A-EE57-4363-8BDC-5BA7760671DE}" srcOrd="0" destOrd="0" parTransId="{9D87F38B-6891-49E9-A5D8-9D7FA1F705DA}" sibTransId="{922FD696-6024-4CB9-BB78-80166292DFE8}"/>
    <dgm:cxn modelId="{6608013B-19D2-4288-A396-3BD7DBD65BDF}" srcId="{124A37EE-A65A-47CA-A37D-2B28474DEC23}" destId="{28E30013-34E2-40FD-8B19-EB712F5B7C66}" srcOrd="2" destOrd="0" parTransId="{696773A4-CD56-404F-B639-409AF404818D}" sibTransId="{2FAB9766-61CD-44C9-8EF1-4F951FF31B06}"/>
    <dgm:cxn modelId="{E9E62F74-66CF-47C1-807B-8CD84334FE3A}" srcId="{124A37EE-A65A-47CA-A37D-2B28474DEC23}" destId="{06008B2D-DE98-4499-9F6D-AC1C027CE3BC}" srcOrd="1" destOrd="0" parTransId="{1B9A9670-F5C5-4660-91C8-A655757F32A4}" sibTransId="{4B88A18B-531B-44E3-A187-30794CCAEA64}"/>
    <dgm:cxn modelId="{9688CD85-9A61-4A81-8A52-F643F278265C}" type="presOf" srcId="{06008B2D-DE98-4499-9F6D-AC1C027CE3BC}" destId="{E6CBC9DD-B3DE-4393-A85F-4D2F3A229252}" srcOrd="0" destOrd="0" presId="urn:microsoft.com/office/officeart/2005/8/layout/hProcess3"/>
    <dgm:cxn modelId="{3D71FBA2-814F-46AA-90EE-190F0F903929}" type="presOf" srcId="{124A37EE-A65A-47CA-A37D-2B28474DEC23}" destId="{E17E9D25-BD8B-4D70-BDE4-9A4CFFE38B41}" srcOrd="0" destOrd="0" presId="urn:microsoft.com/office/officeart/2005/8/layout/hProcess3"/>
    <dgm:cxn modelId="{3B3CF2B7-FB35-409E-B351-1BE0541CFD1F}" type="presOf" srcId="{28E30013-34E2-40FD-8B19-EB712F5B7C66}" destId="{54BC6767-9D2F-493F-98F5-DFC4EA46D311}" srcOrd="0" destOrd="0" presId="urn:microsoft.com/office/officeart/2005/8/layout/hProcess3"/>
    <dgm:cxn modelId="{C30EEE95-D362-45DE-82D7-3B2DB2D0B7EC}" type="presParOf" srcId="{E17E9D25-BD8B-4D70-BDE4-9A4CFFE38B41}" destId="{EF914D15-243A-4C16-AADD-42A6D132D49F}" srcOrd="0" destOrd="0" presId="urn:microsoft.com/office/officeart/2005/8/layout/hProcess3"/>
    <dgm:cxn modelId="{3F2B9FC9-85FD-4811-A1BB-DF577E48FB93}" type="presParOf" srcId="{E17E9D25-BD8B-4D70-BDE4-9A4CFFE38B41}" destId="{C6953E64-297F-4114-A404-56295BE8E6C4}" srcOrd="1" destOrd="0" presId="urn:microsoft.com/office/officeart/2005/8/layout/hProcess3"/>
    <dgm:cxn modelId="{DAB6A7B5-E75F-4D83-A7AC-1DF3B769809F}" type="presParOf" srcId="{C6953E64-297F-4114-A404-56295BE8E6C4}" destId="{48988D3C-C815-47DA-AAC9-BF0D3432EEF1}" srcOrd="0" destOrd="0" presId="urn:microsoft.com/office/officeart/2005/8/layout/hProcess3"/>
    <dgm:cxn modelId="{CFEE16F1-5494-4912-A986-E2BBE69A69F2}" type="presParOf" srcId="{C6953E64-297F-4114-A404-56295BE8E6C4}" destId="{D62F68ED-0DC5-4C6F-A6C5-87918572E4F1}" srcOrd="1" destOrd="0" presId="urn:microsoft.com/office/officeart/2005/8/layout/hProcess3"/>
    <dgm:cxn modelId="{B88083FE-B388-4E76-B203-663A2C7BBD8E}" type="presParOf" srcId="{D62F68ED-0DC5-4C6F-A6C5-87918572E4F1}" destId="{0BC0E9A2-71D1-40C4-9293-52BE8C4DA262}" srcOrd="0" destOrd="0" presId="urn:microsoft.com/office/officeart/2005/8/layout/hProcess3"/>
    <dgm:cxn modelId="{DC218CA8-1F2B-4C07-9E9F-D3B55F9C29A5}" type="presParOf" srcId="{D62F68ED-0DC5-4C6F-A6C5-87918572E4F1}" destId="{BB0EDC9D-105E-4840-B910-96709CC7DB8E}" srcOrd="1" destOrd="0" presId="urn:microsoft.com/office/officeart/2005/8/layout/hProcess3"/>
    <dgm:cxn modelId="{5B4A4082-71F2-4BE3-B416-5DC94113A5A0}" type="presParOf" srcId="{D62F68ED-0DC5-4C6F-A6C5-87918572E4F1}" destId="{B941E02F-D892-4CED-B0BF-930A2C9DA73A}" srcOrd="2" destOrd="0" presId="urn:microsoft.com/office/officeart/2005/8/layout/hProcess3"/>
    <dgm:cxn modelId="{46A91567-D05F-4F0E-BEBE-6BB41A496ED2}" type="presParOf" srcId="{D62F68ED-0DC5-4C6F-A6C5-87918572E4F1}" destId="{69642A97-6F4A-446B-B901-DD036EC45A00}" srcOrd="3" destOrd="0" presId="urn:microsoft.com/office/officeart/2005/8/layout/hProcess3"/>
    <dgm:cxn modelId="{39907428-E17B-4FA8-8B0F-FA76AA91BAB9}" type="presParOf" srcId="{C6953E64-297F-4114-A404-56295BE8E6C4}" destId="{DF4148EC-81DD-4CF1-98C2-D06EBF216DDF}" srcOrd="2" destOrd="0" presId="urn:microsoft.com/office/officeart/2005/8/layout/hProcess3"/>
    <dgm:cxn modelId="{9772FADE-0B8E-4818-8895-49FD6C2189AF}" type="presParOf" srcId="{C6953E64-297F-4114-A404-56295BE8E6C4}" destId="{4FBAAA32-7D29-47DC-AB01-9717E5647029}" srcOrd="3" destOrd="0" presId="urn:microsoft.com/office/officeart/2005/8/layout/hProcess3"/>
    <dgm:cxn modelId="{42FF8896-4DFA-41A4-B681-34CB68368780}" type="presParOf" srcId="{4FBAAA32-7D29-47DC-AB01-9717E5647029}" destId="{A5DB6ED5-D49C-45EB-9862-3D085BF480EC}" srcOrd="0" destOrd="0" presId="urn:microsoft.com/office/officeart/2005/8/layout/hProcess3"/>
    <dgm:cxn modelId="{65184BCD-34D6-430D-A67E-B7D746852964}" type="presParOf" srcId="{4FBAAA32-7D29-47DC-AB01-9717E5647029}" destId="{E6CBC9DD-B3DE-4393-A85F-4D2F3A229252}" srcOrd="1" destOrd="0" presId="urn:microsoft.com/office/officeart/2005/8/layout/hProcess3"/>
    <dgm:cxn modelId="{FFD4D487-940C-43CA-85BA-2DE0DA133B68}" type="presParOf" srcId="{4FBAAA32-7D29-47DC-AB01-9717E5647029}" destId="{47BEE1D9-7DA2-4E7C-8DAE-B13E119BA84C}" srcOrd="2" destOrd="0" presId="urn:microsoft.com/office/officeart/2005/8/layout/hProcess3"/>
    <dgm:cxn modelId="{EFCBDE73-F1C2-45D5-9B67-C92ACA3264AE}" type="presParOf" srcId="{4FBAAA32-7D29-47DC-AB01-9717E5647029}" destId="{427F1574-ADAC-4BB6-AA83-789A144E2105}" srcOrd="3" destOrd="0" presId="urn:microsoft.com/office/officeart/2005/8/layout/hProcess3"/>
    <dgm:cxn modelId="{8513F73B-51CD-4227-9A2F-1F0D02BF2AA0}" type="presParOf" srcId="{C6953E64-297F-4114-A404-56295BE8E6C4}" destId="{88D27891-1040-4CA2-9B8B-E061F421FE21}" srcOrd="4" destOrd="0" presId="urn:microsoft.com/office/officeart/2005/8/layout/hProcess3"/>
    <dgm:cxn modelId="{E08B91A0-F361-4049-8EED-6F578E2D6B0B}" type="presParOf" srcId="{C6953E64-297F-4114-A404-56295BE8E6C4}" destId="{593EDCAB-1DBD-493E-ABCD-1772641B1B03}" srcOrd="5" destOrd="0" presId="urn:microsoft.com/office/officeart/2005/8/layout/hProcess3"/>
    <dgm:cxn modelId="{DBD6ED35-2E58-4D97-BC91-9C1BF102838C}" type="presParOf" srcId="{593EDCAB-1DBD-493E-ABCD-1772641B1B03}" destId="{5B5AF441-5D5D-40D4-BEB0-E7A95D473021}" srcOrd="0" destOrd="0" presId="urn:microsoft.com/office/officeart/2005/8/layout/hProcess3"/>
    <dgm:cxn modelId="{3EF8CA67-3774-4469-A4AE-85EC509847D0}" type="presParOf" srcId="{593EDCAB-1DBD-493E-ABCD-1772641B1B03}" destId="{54BC6767-9D2F-493F-98F5-DFC4EA46D311}" srcOrd="1" destOrd="0" presId="urn:microsoft.com/office/officeart/2005/8/layout/hProcess3"/>
    <dgm:cxn modelId="{A5F2E4BF-F85B-4869-8F3C-3E7D2E2CC2E8}" type="presParOf" srcId="{593EDCAB-1DBD-493E-ABCD-1772641B1B03}" destId="{2BFD79C6-6A79-414F-B13A-9DA42D0CAE3F}" srcOrd="2" destOrd="0" presId="urn:microsoft.com/office/officeart/2005/8/layout/hProcess3"/>
    <dgm:cxn modelId="{06A1E672-5F7B-4672-9D4C-B080A16EAEDC}" type="presParOf" srcId="{593EDCAB-1DBD-493E-ABCD-1772641B1B03}" destId="{3703D852-33A0-4EC6-A462-84CDCEB03373}" srcOrd="3" destOrd="0" presId="urn:microsoft.com/office/officeart/2005/8/layout/hProcess3"/>
    <dgm:cxn modelId="{07501C8D-9E36-4E07-AECE-867B928E63F6}" type="presParOf" srcId="{C6953E64-297F-4114-A404-56295BE8E6C4}" destId="{7DA58012-C6E4-4348-9BA4-09EDB6020D67}" srcOrd="6" destOrd="0" presId="urn:microsoft.com/office/officeart/2005/8/layout/hProcess3"/>
    <dgm:cxn modelId="{D23F78FA-3ED0-4E9E-8E68-8072B14626BF}" type="presParOf" srcId="{C6953E64-297F-4114-A404-56295BE8E6C4}" destId="{77220AC1-C04C-4B92-A07B-312F36339734}" srcOrd="7" destOrd="0" presId="urn:microsoft.com/office/officeart/2005/8/layout/hProcess3"/>
    <dgm:cxn modelId="{7F227718-7CE0-4A5E-8183-18BF0B61BA9A}" type="presParOf" srcId="{C6953E64-297F-4114-A404-56295BE8E6C4}" destId="{2C90BB27-DB26-43DD-B0A7-E159ABD5DABD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128EC-F267-4F89-B9A5-BC28CB30F646}">
      <dsp:nvSpPr>
        <dsp:cNvPr id="0" name=""/>
        <dsp:cNvSpPr/>
      </dsp:nvSpPr>
      <dsp:spPr>
        <a:xfrm>
          <a:off x="3452002" y="2335759"/>
          <a:ext cx="2596669" cy="1707214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NASTAWIENIE </a:t>
          </a:r>
        </a:p>
      </dsp:txBody>
      <dsp:txXfrm>
        <a:off x="3832275" y="2585775"/>
        <a:ext cx="1836123" cy="1207182"/>
      </dsp:txXfrm>
    </dsp:sp>
    <dsp:sp modelId="{AF5F0E86-BB97-40C8-B514-B98B5F9CAD5B}">
      <dsp:nvSpPr>
        <dsp:cNvPr id="0" name=""/>
        <dsp:cNvSpPr/>
      </dsp:nvSpPr>
      <dsp:spPr>
        <a:xfrm rot="16150305">
          <a:off x="4567878" y="1740047"/>
          <a:ext cx="331469" cy="5849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500" kern="1200"/>
        </a:p>
      </dsp:txBody>
      <dsp:txXfrm rot="10800000">
        <a:off x="4618317" y="1906745"/>
        <a:ext cx="232028" cy="350947"/>
      </dsp:txXfrm>
    </dsp:sp>
    <dsp:sp modelId="{7D773A51-DDC2-4158-B0D5-31C795FC87D5}">
      <dsp:nvSpPr>
        <dsp:cNvPr id="0" name=""/>
        <dsp:cNvSpPr/>
      </dsp:nvSpPr>
      <dsp:spPr>
        <a:xfrm>
          <a:off x="3777978" y="-9808"/>
          <a:ext cx="1877090" cy="1720333"/>
        </a:xfrm>
        <a:prstGeom prst="ellipse">
          <a:avLst/>
        </a:prstGeom>
        <a:solidFill>
          <a:schemeClr val="bg2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WYZWANIA, WYSIŁEK </a:t>
          </a:r>
        </a:p>
      </dsp:txBody>
      <dsp:txXfrm>
        <a:off x="4052871" y="242129"/>
        <a:ext cx="1327304" cy="1216459"/>
      </dsp:txXfrm>
    </dsp:sp>
    <dsp:sp modelId="{F8229055-8619-4EF8-9291-FE4C8195236D}">
      <dsp:nvSpPr>
        <dsp:cNvPr id="0" name=""/>
        <dsp:cNvSpPr/>
      </dsp:nvSpPr>
      <dsp:spPr>
        <a:xfrm rot="20521592">
          <a:off x="6025291" y="2434858"/>
          <a:ext cx="298676" cy="5849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500" kern="1200"/>
        </a:p>
      </dsp:txBody>
      <dsp:txXfrm>
        <a:off x="6027477" y="2565666"/>
        <a:ext cx="209073" cy="350947"/>
      </dsp:txXfrm>
    </dsp:sp>
    <dsp:sp modelId="{F2797359-2D4D-4458-82E6-84352C95EC34}">
      <dsp:nvSpPr>
        <dsp:cNvPr id="0" name=""/>
        <dsp:cNvSpPr/>
      </dsp:nvSpPr>
      <dsp:spPr>
        <a:xfrm>
          <a:off x="6408713" y="1512164"/>
          <a:ext cx="1720333" cy="1720333"/>
        </a:xfrm>
        <a:prstGeom prst="ellipse">
          <a:avLst/>
        </a:prstGeom>
        <a:solidFill>
          <a:srgbClr val="FF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RELACJE</a:t>
          </a:r>
        </a:p>
      </dsp:txBody>
      <dsp:txXfrm>
        <a:off x="6660650" y="1764101"/>
        <a:ext cx="1216459" cy="1216459"/>
      </dsp:txXfrm>
    </dsp:sp>
    <dsp:sp modelId="{35A44298-2DB1-43E8-B5B0-4B3FA0082724}">
      <dsp:nvSpPr>
        <dsp:cNvPr id="0" name=""/>
        <dsp:cNvSpPr/>
      </dsp:nvSpPr>
      <dsp:spPr>
        <a:xfrm rot="3308803">
          <a:off x="5304146" y="3907240"/>
          <a:ext cx="299566" cy="5849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500" kern="1200"/>
        </a:p>
      </dsp:txBody>
      <dsp:txXfrm>
        <a:off x="5323402" y="3987349"/>
        <a:ext cx="209696" cy="350947"/>
      </dsp:txXfrm>
    </dsp:sp>
    <dsp:sp modelId="{0ACF149C-D2B7-43E0-AE64-18A8867E3D72}">
      <dsp:nvSpPr>
        <dsp:cNvPr id="0" name=""/>
        <dsp:cNvSpPr/>
      </dsp:nvSpPr>
      <dsp:spPr>
        <a:xfrm>
          <a:off x="5222099" y="4297190"/>
          <a:ext cx="1834684" cy="1773749"/>
        </a:xfrm>
        <a:prstGeom prst="ellipse">
          <a:avLst/>
        </a:prstGeom>
        <a:solidFill>
          <a:srgbClr val="E5FFE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PRZY-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WÓDZTWO</a:t>
          </a:r>
        </a:p>
      </dsp:txBody>
      <dsp:txXfrm>
        <a:off x="5490782" y="4556950"/>
        <a:ext cx="1297318" cy="1254229"/>
      </dsp:txXfrm>
    </dsp:sp>
    <dsp:sp modelId="{C2DD9469-A663-452A-89A3-A206EA1CAC13}">
      <dsp:nvSpPr>
        <dsp:cNvPr id="0" name=""/>
        <dsp:cNvSpPr/>
      </dsp:nvSpPr>
      <dsp:spPr>
        <a:xfrm rot="7589616">
          <a:off x="3821486" y="3943648"/>
          <a:ext cx="308973" cy="5849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500" kern="1200"/>
        </a:p>
      </dsp:txBody>
      <dsp:txXfrm rot="10800000">
        <a:off x="3895395" y="4023372"/>
        <a:ext cx="216281" cy="350947"/>
      </dsp:txXfrm>
    </dsp:sp>
    <dsp:sp modelId="{6417E510-2CB2-4759-B48C-E5C771C3A8F9}">
      <dsp:nvSpPr>
        <dsp:cNvPr id="0" name=""/>
        <dsp:cNvSpPr/>
      </dsp:nvSpPr>
      <dsp:spPr>
        <a:xfrm>
          <a:off x="2384979" y="4363824"/>
          <a:ext cx="1720333" cy="1720333"/>
        </a:xfrm>
        <a:prstGeom prst="ellipse">
          <a:avLst/>
        </a:prstGeom>
        <a:solidFill>
          <a:srgbClr val="FFFF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EDUKACJA</a:t>
          </a:r>
        </a:p>
      </dsp:txBody>
      <dsp:txXfrm>
        <a:off x="2636916" y="4615761"/>
        <a:ext cx="1216459" cy="1216459"/>
      </dsp:txXfrm>
    </dsp:sp>
    <dsp:sp modelId="{B4A5EACA-DE3E-4177-80C5-077B90CB4460}">
      <dsp:nvSpPr>
        <dsp:cNvPr id="0" name=""/>
        <dsp:cNvSpPr/>
      </dsp:nvSpPr>
      <dsp:spPr>
        <a:xfrm rot="11761467">
          <a:off x="3121241" y="2474754"/>
          <a:ext cx="318461" cy="5849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500" kern="1200"/>
        </a:p>
      </dsp:txBody>
      <dsp:txXfrm rot="10800000">
        <a:off x="3214923" y="2604924"/>
        <a:ext cx="222923" cy="350947"/>
      </dsp:txXfrm>
    </dsp:sp>
    <dsp:sp modelId="{6A61DA92-2F89-471A-B00F-3DC0067F1EAE}">
      <dsp:nvSpPr>
        <dsp:cNvPr id="0" name=""/>
        <dsp:cNvSpPr/>
      </dsp:nvSpPr>
      <dsp:spPr>
        <a:xfrm>
          <a:off x="1296137" y="1584174"/>
          <a:ext cx="1720333" cy="1720333"/>
        </a:xfrm>
        <a:prstGeom prst="ellipse">
          <a:avLst/>
        </a:prstGeom>
        <a:solidFill>
          <a:srgbClr val="FFE4C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PORAŻKI,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KRYTYKA</a:t>
          </a:r>
        </a:p>
      </dsp:txBody>
      <dsp:txXfrm>
        <a:off x="1548074" y="1836111"/>
        <a:ext cx="1216459" cy="12164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90BB27-DB26-43DD-B0A7-E159ABD5DABD}">
      <dsp:nvSpPr>
        <dsp:cNvPr id="0" name=""/>
        <dsp:cNvSpPr/>
      </dsp:nvSpPr>
      <dsp:spPr>
        <a:xfrm>
          <a:off x="0" y="0"/>
          <a:ext cx="9389151" cy="2880000"/>
        </a:xfrm>
        <a:prstGeom prst="rightArrow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4BC6767-9D2F-493F-98F5-DFC4EA46D311}">
      <dsp:nvSpPr>
        <dsp:cNvPr id="0" name=""/>
        <dsp:cNvSpPr/>
      </dsp:nvSpPr>
      <dsp:spPr>
        <a:xfrm>
          <a:off x="6422506" y="722575"/>
          <a:ext cx="2245357" cy="144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2560" rIns="0" bIns="1625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ŚWIADOMIE „PRZESTAWIANIE SIĘ” </a:t>
          </a:r>
          <a:r>
            <a:rPr lang="pl-PL" sz="16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NA NASTAWIENIE NA ROZWÓJ </a:t>
          </a:r>
        </a:p>
      </dsp:txBody>
      <dsp:txXfrm>
        <a:off x="6422506" y="722575"/>
        <a:ext cx="2245357" cy="1440000"/>
      </dsp:txXfrm>
    </dsp:sp>
    <dsp:sp modelId="{E6CBC9DD-B3DE-4393-A85F-4D2F3A229252}">
      <dsp:nvSpPr>
        <dsp:cNvPr id="0" name=""/>
        <dsp:cNvSpPr/>
      </dsp:nvSpPr>
      <dsp:spPr>
        <a:xfrm>
          <a:off x="3149178" y="722575"/>
          <a:ext cx="2874472" cy="144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2560" rIns="0" bIns="1625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IDENTYFIKOWANIE MYŚLI I ZACHOWAŃ  </a:t>
          </a:r>
          <a:r>
            <a:rPr lang="pl-PL" sz="16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TYPOWYCH DLA NASTAWIENIA NA TRWAŁOŚĆ</a:t>
          </a:r>
        </a:p>
      </dsp:txBody>
      <dsp:txXfrm>
        <a:off x="3149178" y="722575"/>
        <a:ext cx="2874472" cy="1440000"/>
      </dsp:txXfrm>
    </dsp:sp>
    <dsp:sp modelId="{BB0EDC9D-105E-4840-B910-96709CC7DB8E}">
      <dsp:nvSpPr>
        <dsp:cNvPr id="0" name=""/>
        <dsp:cNvSpPr/>
      </dsp:nvSpPr>
      <dsp:spPr>
        <a:xfrm>
          <a:off x="756045" y="722575"/>
          <a:ext cx="1994277" cy="144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2560" rIns="0" bIns="1625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UŚWIADOMIENIE</a:t>
          </a:r>
          <a:r>
            <a:rPr lang="pl-PL" sz="16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SOBIE ISTNIENIA DWÓCH NASTAWIEŃ</a:t>
          </a:r>
        </a:p>
      </dsp:txBody>
      <dsp:txXfrm>
        <a:off x="756045" y="722575"/>
        <a:ext cx="1994277" cy="144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4BFAD5-28F9-4292-9D9C-7E0092AFD3EA}">
      <dsp:nvSpPr>
        <dsp:cNvPr id="0" name=""/>
        <dsp:cNvSpPr/>
      </dsp:nvSpPr>
      <dsp:spPr>
        <a:xfrm>
          <a:off x="3725493" y="-58098"/>
          <a:ext cx="2040996" cy="1438456"/>
        </a:xfrm>
        <a:prstGeom prst="roundRect">
          <a:avLst/>
        </a:prstGeom>
        <a:solidFill>
          <a:srgbClr val="FFD7A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WSPÓŁPRACA</a:t>
          </a:r>
        </a:p>
      </dsp:txBody>
      <dsp:txXfrm>
        <a:off x="3795713" y="12122"/>
        <a:ext cx="1900556" cy="1298016"/>
      </dsp:txXfrm>
    </dsp:sp>
    <dsp:sp modelId="{060DF357-4DF9-4C7E-B326-53720EBCF6A6}">
      <dsp:nvSpPr>
        <dsp:cNvPr id="0" name=""/>
        <dsp:cNvSpPr/>
      </dsp:nvSpPr>
      <dsp:spPr>
        <a:xfrm>
          <a:off x="1926401" y="661130"/>
          <a:ext cx="5639179" cy="5639179"/>
        </a:xfrm>
        <a:custGeom>
          <a:avLst/>
          <a:gdLst/>
          <a:ahLst/>
          <a:cxnLst/>
          <a:rect l="0" t="0" r="0" b="0"/>
          <a:pathLst>
            <a:path>
              <a:moveTo>
                <a:pt x="4049359" y="282316"/>
              </a:moveTo>
              <a:arcTo wR="2819589" hR="2819589" stAng="17751517" swAng="84484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091756-2E4C-4EA9-BB4A-3443BF4DA901}">
      <dsp:nvSpPr>
        <dsp:cNvPr id="0" name=""/>
        <dsp:cNvSpPr/>
      </dsp:nvSpPr>
      <dsp:spPr>
        <a:xfrm>
          <a:off x="6266983" y="1472375"/>
          <a:ext cx="1841688" cy="1197097"/>
        </a:xfrm>
        <a:prstGeom prst="roundRect">
          <a:avLst/>
        </a:prstGeom>
        <a:solidFill>
          <a:srgbClr val="E5FFE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ODWAGA</a:t>
          </a:r>
        </a:p>
      </dsp:txBody>
      <dsp:txXfrm>
        <a:off x="6325420" y="1530812"/>
        <a:ext cx="1724814" cy="1080223"/>
      </dsp:txXfrm>
    </dsp:sp>
    <dsp:sp modelId="{C42FAB0E-44D4-4E04-96CE-C8C133422A64}">
      <dsp:nvSpPr>
        <dsp:cNvPr id="0" name=""/>
        <dsp:cNvSpPr/>
      </dsp:nvSpPr>
      <dsp:spPr>
        <a:xfrm>
          <a:off x="2021863" y="929036"/>
          <a:ext cx="5639179" cy="5639179"/>
        </a:xfrm>
        <a:custGeom>
          <a:avLst/>
          <a:gdLst/>
          <a:ahLst/>
          <a:cxnLst/>
          <a:rect l="0" t="0" r="0" b="0"/>
          <a:pathLst>
            <a:path>
              <a:moveTo>
                <a:pt x="5532232" y="2050399"/>
              </a:moveTo>
              <a:arcTo wR="2819589" hR="2819589" stAng="20650135" swAng="123037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7E658D-59A3-4EDC-BA33-1C46BE317A92}">
      <dsp:nvSpPr>
        <dsp:cNvPr id="0" name=""/>
        <dsp:cNvSpPr/>
      </dsp:nvSpPr>
      <dsp:spPr>
        <a:xfrm>
          <a:off x="6210654" y="4303392"/>
          <a:ext cx="2299882" cy="1197097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ZAANGAŻOWANIE</a:t>
          </a:r>
        </a:p>
      </dsp:txBody>
      <dsp:txXfrm>
        <a:off x="6269091" y="4361829"/>
        <a:ext cx="2183008" cy="1080223"/>
      </dsp:txXfrm>
    </dsp:sp>
    <dsp:sp modelId="{9334B6BD-919A-4679-B3AB-DABEA883F839}">
      <dsp:nvSpPr>
        <dsp:cNvPr id="0" name=""/>
        <dsp:cNvSpPr/>
      </dsp:nvSpPr>
      <dsp:spPr>
        <a:xfrm>
          <a:off x="2239505" y="572798"/>
          <a:ext cx="5639179" cy="5639179"/>
        </a:xfrm>
        <a:custGeom>
          <a:avLst/>
          <a:gdLst/>
          <a:ahLst/>
          <a:cxnLst/>
          <a:rect l="0" t="0" r="0" b="0"/>
          <a:pathLst>
            <a:path>
              <a:moveTo>
                <a:pt x="4470589" y="5105259"/>
              </a:moveTo>
              <a:arcTo wR="2819589" hR="2819589" stAng="3249505" swAng="105744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39E3D3-21B6-44E4-93F4-EB4185700552}">
      <dsp:nvSpPr>
        <dsp:cNvPr id="0" name=""/>
        <dsp:cNvSpPr/>
      </dsp:nvSpPr>
      <dsp:spPr>
        <a:xfrm>
          <a:off x="3825147" y="5701760"/>
          <a:ext cx="1841688" cy="1197097"/>
        </a:xfrm>
        <a:prstGeom prst="round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ŚWIADOMOŚĆ UPRZEDZEŃ</a:t>
          </a:r>
        </a:p>
      </dsp:txBody>
      <dsp:txXfrm>
        <a:off x="3883584" y="5760197"/>
        <a:ext cx="1724814" cy="1080223"/>
      </dsp:txXfrm>
    </dsp:sp>
    <dsp:sp modelId="{FD5E009A-225E-4415-A11B-CA5DD07B290C}">
      <dsp:nvSpPr>
        <dsp:cNvPr id="0" name=""/>
        <dsp:cNvSpPr/>
      </dsp:nvSpPr>
      <dsp:spPr>
        <a:xfrm>
          <a:off x="1926401" y="661130"/>
          <a:ext cx="5639179" cy="5639179"/>
        </a:xfrm>
        <a:custGeom>
          <a:avLst/>
          <a:gdLst/>
          <a:ahLst/>
          <a:cxnLst/>
          <a:rect l="0" t="0" r="0" b="0"/>
          <a:pathLst>
            <a:path>
              <a:moveTo>
                <a:pt x="1667223" y="5392940"/>
              </a:moveTo>
              <a:arcTo wR="2819589" hR="2819589" stAng="6847392" swAng="92367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9E72F4-C98A-4EE2-9191-DAFC9380826F}">
      <dsp:nvSpPr>
        <dsp:cNvPr id="0" name=""/>
        <dsp:cNvSpPr/>
      </dsp:nvSpPr>
      <dsp:spPr>
        <a:xfrm>
          <a:off x="1383310" y="4291965"/>
          <a:ext cx="1841688" cy="1197097"/>
        </a:xfrm>
        <a:prstGeom prst="roundRect">
          <a:avLst/>
        </a:prstGeom>
        <a:solidFill>
          <a:schemeClr val="bg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CIEKAWOŚĆ</a:t>
          </a:r>
        </a:p>
      </dsp:txBody>
      <dsp:txXfrm>
        <a:off x="1441747" y="4350402"/>
        <a:ext cx="1724814" cy="1080223"/>
      </dsp:txXfrm>
    </dsp:sp>
    <dsp:sp modelId="{31951BD1-E3E6-4FDA-8172-E0E74EF1A68C}">
      <dsp:nvSpPr>
        <dsp:cNvPr id="0" name=""/>
        <dsp:cNvSpPr/>
      </dsp:nvSpPr>
      <dsp:spPr>
        <a:xfrm>
          <a:off x="1926401" y="661130"/>
          <a:ext cx="5639179" cy="5639179"/>
        </a:xfrm>
        <a:custGeom>
          <a:avLst/>
          <a:gdLst/>
          <a:ahLst/>
          <a:cxnLst/>
          <a:rect l="0" t="0" r="0" b="0"/>
          <a:pathLst>
            <a:path>
              <a:moveTo>
                <a:pt x="43931" y="3315377"/>
              </a:moveTo>
              <a:arcTo wR="2819589" hR="2819589" stAng="10192358" swAng="121528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D76C16-8DB7-445C-98F6-70B0DC426012}">
      <dsp:nvSpPr>
        <dsp:cNvPr id="0" name=""/>
        <dsp:cNvSpPr/>
      </dsp:nvSpPr>
      <dsp:spPr>
        <a:xfrm>
          <a:off x="1383310" y="1472375"/>
          <a:ext cx="1841688" cy="1197097"/>
        </a:xfrm>
        <a:prstGeom prst="roundRect">
          <a:avLst/>
        </a:prstGeom>
        <a:solidFill>
          <a:srgbClr val="FF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EMPATIA</a:t>
          </a:r>
        </a:p>
      </dsp:txBody>
      <dsp:txXfrm>
        <a:off x="1441747" y="1530812"/>
        <a:ext cx="1724814" cy="1080223"/>
      </dsp:txXfrm>
    </dsp:sp>
    <dsp:sp modelId="{ED76738C-9128-4CDE-96E0-775F8CFF0E9F}">
      <dsp:nvSpPr>
        <dsp:cNvPr id="0" name=""/>
        <dsp:cNvSpPr/>
      </dsp:nvSpPr>
      <dsp:spPr>
        <a:xfrm>
          <a:off x="1926401" y="661130"/>
          <a:ext cx="5639179" cy="5639179"/>
        </a:xfrm>
        <a:custGeom>
          <a:avLst/>
          <a:gdLst/>
          <a:ahLst/>
          <a:cxnLst/>
          <a:rect l="0" t="0" r="0" b="0"/>
          <a:pathLst>
            <a:path>
              <a:moveTo>
                <a:pt x="1009480" y="657740"/>
              </a:moveTo>
              <a:arcTo wR="2819589" hR="2819589" stAng="13803640" swAng="84484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90BB27-DB26-43DD-B0A7-E159ABD5DABD}">
      <dsp:nvSpPr>
        <dsp:cNvPr id="0" name=""/>
        <dsp:cNvSpPr/>
      </dsp:nvSpPr>
      <dsp:spPr>
        <a:xfrm>
          <a:off x="0" y="695033"/>
          <a:ext cx="9389151" cy="3203197"/>
        </a:xfrm>
        <a:prstGeom prst="right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4BC6767-9D2F-493F-98F5-DFC4EA46D311}">
      <dsp:nvSpPr>
        <dsp:cNvPr id="0" name=""/>
        <dsp:cNvSpPr/>
      </dsp:nvSpPr>
      <dsp:spPr>
        <a:xfrm>
          <a:off x="6266819" y="1341022"/>
          <a:ext cx="2183416" cy="1854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ŚWIADOMOŚĆ MOŻLIWOŚCI  WYBORU JĘZYKA KOMUNIKACJI </a:t>
          </a:r>
        </a:p>
      </dsp:txBody>
      <dsp:txXfrm>
        <a:off x="6266819" y="1341022"/>
        <a:ext cx="2183416" cy="1854138"/>
      </dsp:txXfrm>
    </dsp:sp>
    <dsp:sp modelId="{E6CBC9DD-B3DE-4393-A85F-4D2F3A229252}">
      <dsp:nvSpPr>
        <dsp:cNvPr id="0" name=""/>
        <dsp:cNvSpPr/>
      </dsp:nvSpPr>
      <dsp:spPr>
        <a:xfrm>
          <a:off x="3083790" y="1341022"/>
          <a:ext cx="2795176" cy="17998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IDENTYFIKOWANIE MYŚLI ZACHOWAŃ  </a:t>
          </a:r>
          <a:r>
            <a:rPr lang="pl-PL" sz="18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TYPOWYCH DLA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JĘZYKA ŻYRAFY I SZAKALA</a:t>
          </a:r>
        </a:p>
      </dsp:txBody>
      <dsp:txXfrm>
        <a:off x="3083790" y="1341022"/>
        <a:ext cx="2795176" cy="1799876"/>
      </dsp:txXfrm>
    </dsp:sp>
    <dsp:sp modelId="{BB0EDC9D-105E-4840-B910-96709CC7DB8E}">
      <dsp:nvSpPr>
        <dsp:cNvPr id="0" name=""/>
        <dsp:cNvSpPr/>
      </dsp:nvSpPr>
      <dsp:spPr>
        <a:xfrm>
          <a:off x="756674" y="1341022"/>
          <a:ext cx="1939263" cy="1601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UŚWIADOMIENIE</a:t>
          </a:r>
          <a:r>
            <a:rPr lang="pl-PL" sz="18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SOBIE ISTNIENIA JĘZYKA ŻYRAFY I SZAKALA</a:t>
          </a:r>
        </a:p>
      </dsp:txBody>
      <dsp:txXfrm>
        <a:off x="756674" y="1341022"/>
        <a:ext cx="1939263" cy="16015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02.09.2025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pPr/>
              <a:t>02.09.2025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62258" y="4493808"/>
            <a:ext cx="7914912" cy="1270445"/>
          </a:xfrm>
        </p:spPr>
        <p:txBody>
          <a:bodyPr/>
          <a:lstStyle>
            <a:lvl1pPr marL="0" indent="0" algn="ctr">
              <a:defRPr sz="2205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534590" y="7001450"/>
            <a:ext cx="2474339" cy="4077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 sz="1984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653036" y="7004949"/>
            <a:ext cx="3385741" cy="40598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 sz="1984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8728" y="1319444"/>
            <a:ext cx="7998442" cy="2936374"/>
          </a:xfrm>
        </p:spPr>
        <p:txBody>
          <a:bodyPr/>
          <a:lstStyle>
            <a:lvl1pPr marL="2015886" indent="0">
              <a:defRPr sz="3968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2062259" y="6002242"/>
            <a:ext cx="7998441" cy="94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1007943">
              <a:spcBef>
                <a:spcPts val="606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pl-PL" sz="2205">
                <a:solidFill>
                  <a:schemeClr val="bg1"/>
                </a:solidFill>
                <a:latin typeface="Century Gothic" pitchFamily="34" charset="0"/>
              </a:rPr>
              <a:t>Instytut Fizyki Teoretycznej</a:t>
            </a:r>
          </a:p>
          <a:p>
            <a:pPr defTabSz="1007943">
              <a:spcBef>
                <a:spcPct val="50000"/>
              </a:spcBef>
            </a:pPr>
            <a:endParaRPr lang="pl-PL" sz="2205">
              <a:solidFill>
                <a:schemeClr val="bg1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144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827E48E-6DE6-4807-99AE-13F06F99DD7B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3486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44580" y="4857792"/>
            <a:ext cx="9088041" cy="1501435"/>
          </a:xfrm>
        </p:spPr>
        <p:txBody>
          <a:bodyPr anchor="t"/>
          <a:lstStyle>
            <a:lvl1pPr algn="l">
              <a:defRPr sz="4409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44580" y="3204114"/>
            <a:ext cx="9088041" cy="1653678"/>
          </a:xfrm>
        </p:spPr>
        <p:txBody>
          <a:bodyPr anchor="b"/>
          <a:lstStyle>
            <a:lvl1pPr marL="0" indent="0">
              <a:buNone/>
              <a:defRPr sz="2205"/>
            </a:lvl1pPr>
            <a:lvl2pPr marL="503972" indent="0">
              <a:buNone/>
              <a:defRPr sz="1984"/>
            </a:lvl2pPr>
            <a:lvl3pPr marL="1007943" indent="0">
              <a:buNone/>
              <a:defRPr sz="1764"/>
            </a:lvl3pPr>
            <a:lvl4pPr marL="1511915" indent="0">
              <a:buNone/>
              <a:defRPr sz="1543"/>
            </a:lvl4pPr>
            <a:lvl5pPr marL="2015886" indent="0">
              <a:buNone/>
              <a:defRPr sz="1543"/>
            </a:lvl5pPr>
            <a:lvl6pPr marL="2519858" indent="0">
              <a:buNone/>
              <a:defRPr sz="1543"/>
            </a:lvl6pPr>
            <a:lvl7pPr marL="3023829" indent="0">
              <a:buNone/>
              <a:defRPr sz="1543"/>
            </a:lvl7pPr>
            <a:lvl8pPr marL="3527801" indent="0">
              <a:buNone/>
              <a:defRPr sz="1543"/>
            </a:lvl8pPr>
            <a:lvl9pPr marL="4031772" indent="0">
              <a:buNone/>
              <a:defRPr sz="154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D19A142-1430-4454-9503-B717F3D7D85F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4962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388451" y="1240698"/>
            <a:ext cx="4300857" cy="5790501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867505" y="1240698"/>
            <a:ext cx="4300855" cy="5790501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0C704F9-C5F5-461B-8E84-7FE41E581578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5988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5431293" y="1692178"/>
            <a:ext cx="4725930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6CF061F-16EF-42CC-A4D1-818035E53CCB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0418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EEC15FF-0497-409E-91F1-F7C604B610B9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597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86DDD7C-D6AC-4B43-9C0E-39826C51050A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84301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4591" y="300987"/>
            <a:ext cx="3517533" cy="128094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180202" y="300988"/>
            <a:ext cx="5977020" cy="6451973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34591" y="1581933"/>
            <a:ext cx="3517533" cy="5171028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446CDD9-A050-41FC-AC38-AD6BA30E9B15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8190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BEFF5AE-77DB-44B3-8F96-69632BEF097E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5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pPr/>
              <a:t>02.09.2025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9EA00DE-B07C-455E-BA09-CEE805DCBD96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6601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365974" y="127745"/>
            <a:ext cx="2325840" cy="6903453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388452" y="127745"/>
            <a:ext cx="6799325" cy="690345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B3F2CD6-EC06-41F3-9A9A-7C90CD755264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77854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4" y="1973819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4986337" cy="26939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1" y="1973819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3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9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5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5"/>
            <a:ext cx="7920115" cy="1107676"/>
          </a:xfrm>
        </p:spPr>
        <p:txBody>
          <a:bodyPr anchor="t" anchorCtr="0">
            <a:normAutofit/>
          </a:bodyPr>
          <a:lstStyle>
            <a:lvl1pPr algn="l">
              <a:lnSpc>
                <a:spcPts val="3183"/>
              </a:lnSpc>
              <a:defRPr sz="2546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9" y="4861795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2784"/>
              </a:lnSpc>
              <a:buNone/>
              <a:defRPr sz="2228" b="1">
                <a:solidFill>
                  <a:schemeClr val="tx2"/>
                </a:solidFill>
              </a:defRPr>
            </a:lvl1pPr>
            <a:lvl2pPr marL="400967" indent="0" algn="ctr">
              <a:buNone/>
              <a:defRPr sz="1754"/>
            </a:lvl2pPr>
            <a:lvl3pPr marL="801934" indent="0" algn="ctr">
              <a:buNone/>
              <a:defRPr sz="1579"/>
            </a:lvl3pPr>
            <a:lvl4pPr marL="1202901" indent="0" algn="ctr">
              <a:buNone/>
              <a:defRPr sz="1403"/>
            </a:lvl4pPr>
            <a:lvl5pPr marL="1603868" indent="0" algn="ctr">
              <a:buNone/>
              <a:defRPr sz="1403"/>
            </a:lvl5pPr>
            <a:lvl6pPr marL="2004835" indent="0" algn="ctr">
              <a:buNone/>
              <a:defRPr sz="1403"/>
            </a:lvl6pPr>
            <a:lvl7pPr marL="2405802" indent="0" algn="ctr">
              <a:buNone/>
              <a:defRPr sz="1403"/>
            </a:lvl7pPr>
            <a:lvl8pPr marL="2806769" indent="0" algn="ctr">
              <a:buNone/>
              <a:defRPr sz="1403"/>
            </a:lvl8pPr>
            <a:lvl9pPr marL="3207736" indent="0" algn="ctr">
              <a:buNone/>
              <a:defRPr sz="1403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432"/>
              </a:lnSpc>
              <a:defRPr sz="1114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pPr/>
              <a:t>02.09.2025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1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9"/>
            <a:ext cx="2239772" cy="95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03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6" y="1983573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4986337" cy="26939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6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3183"/>
              </a:lnSpc>
              <a:defRPr sz="2546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9" y="4861795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2784"/>
              </a:lnSpc>
              <a:buNone/>
              <a:defRPr sz="2228" b="1">
                <a:solidFill>
                  <a:schemeClr val="tx2"/>
                </a:solidFill>
              </a:defRPr>
            </a:lvl1pPr>
            <a:lvl2pPr marL="400967" indent="0" algn="ctr">
              <a:buNone/>
              <a:defRPr sz="1754"/>
            </a:lvl2pPr>
            <a:lvl3pPr marL="801934" indent="0" algn="ctr">
              <a:buNone/>
              <a:defRPr sz="1579"/>
            </a:lvl3pPr>
            <a:lvl4pPr marL="1202901" indent="0" algn="ctr">
              <a:buNone/>
              <a:defRPr sz="1403"/>
            </a:lvl4pPr>
            <a:lvl5pPr marL="1603868" indent="0" algn="ctr">
              <a:buNone/>
              <a:defRPr sz="1403"/>
            </a:lvl5pPr>
            <a:lvl6pPr marL="2004835" indent="0" algn="ctr">
              <a:buNone/>
              <a:defRPr sz="1403"/>
            </a:lvl6pPr>
            <a:lvl7pPr marL="2405802" indent="0" algn="ctr">
              <a:buNone/>
              <a:defRPr sz="1403"/>
            </a:lvl7pPr>
            <a:lvl8pPr marL="2806769" indent="0" algn="ctr">
              <a:buNone/>
              <a:defRPr sz="1403"/>
            </a:lvl8pPr>
            <a:lvl9pPr marL="3207736" indent="0" algn="ctr">
              <a:buNone/>
              <a:defRPr sz="1403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432"/>
              </a:lnSpc>
              <a:defRPr sz="1114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pPr/>
              <a:t>02.09.2025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1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9"/>
            <a:ext cx="2239772" cy="95053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1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2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7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4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8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8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4" y="1250550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8" y="1250550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5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795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9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2784"/>
              </a:lnSpc>
              <a:defRPr sz="2228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5" y="539751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432"/>
              </a:lnSpc>
              <a:defRPr sz="1114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pPr/>
              <a:t>02.09.2025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1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9"/>
            <a:ext cx="2239772" cy="950530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1" y="4500564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40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6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795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3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2" y="4500562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2784"/>
              </a:lnSpc>
              <a:defRPr sz="2228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012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295384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75343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8"/>
            <a:ext cx="4320000" cy="1080001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795"/>
            </a:lvl1pPr>
          </a:lstStyle>
          <a:p>
            <a:r>
              <a:rPr lang="pl-PL" dirty="0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15218420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7" y="7380287"/>
            <a:ext cx="1080742" cy="1793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</p:spTree>
    <p:extLst>
      <p:ext uri="{BB962C8B-B14F-4D97-AF65-F5344CB8AC3E}">
        <p14:creationId xmlns:p14="http://schemas.microsoft.com/office/powerpoint/2010/main" val="3558628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pPr/>
              <a:t>02.09.2025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7" y="7380287"/>
            <a:ext cx="1080742" cy="1793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</p:spTree>
    <p:extLst>
      <p:ext uri="{BB962C8B-B14F-4D97-AF65-F5344CB8AC3E}">
        <p14:creationId xmlns:p14="http://schemas.microsoft.com/office/powerpoint/2010/main" val="39020655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6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795"/>
            </a:lvl1pPr>
          </a:lstStyle>
          <a:p>
            <a:r>
              <a:rPr lang="pl-PL" dirty="0"/>
              <a:t>Kliknij ikonę, aby dodać obraz</a:t>
            </a:r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6" y="4500564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1" y="5593629"/>
            <a:ext cx="7559675" cy="705572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1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9"/>
            <a:ext cx="2239772" cy="95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9699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02.09.2025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90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02.09.2025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61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02.09.2025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45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765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824179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812406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373147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644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05378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2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3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88511" y="127745"/>
            <a:ext cx="7703303" cy="873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Kliknij, aby edytować format tekstu tytułu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88451" y="1240698"/>
            <a:ext cx="8779909" cy="57905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Kliknij, aby edytować format tekstu konspektu</a:t>
            </a:r>
          </a:p>
          <a:p>
            <a:pPr lvl="1"/>
            <a:r>
              <a:rPr lang="en-GB"/>
              <a:t>Drugi poziom konspektu</a:t>
            </a:r>
          </a:p>
          <a:p>
            <a:pPr lvl="2"/>
            <a:r>
              <a:rPr lang="en-GB"/>
              <a:t>Trzeci poziom konspektu</a:t>
            </a:r>
          </a:p>
          <a:p>
            <a:pPr lvl="3"/>
            <a:r>
              <a:rPr lang="en-GB"/>
              <a:t>Czwarty poziom konspektu</a:t>
            </a:r>
          </a:p>
          <a:p>
            <a:pPr lvl="4"/>
            <a:r>
              <a:rPr lang="en-GB"/>
              <a:t>Piąty poziom konspektu</a:t>
            </a:r>
          </a:p>
          <a:p>
            <a:pPr lvl="4"/>
            <a:r>
              <a:rPr lang="en-GB"/>
              <a:t>Szósty poziom konspektu</a:t>
            </a:r>
          </a:p>
          <a:p>
            <a:pPr lvl="4"/>
            <a:r>
              <a:rPr lang="en-GB"/>
              <a:t>Siódmy poziom konspektu</a:t>
            </a:r>
          </a:p>
          <a:p>
            <a:pPr lvl="4"/>
            <a:r>
              <a:rPr lang="en-GB"/>
              <a:t>Ósmy poziom konspektu</a:t>
            </a:r>
          </a:p>
          <a:p>
            <a:pPr lvl="4"/>
            <a:r>
              <a:rPr lang="en-GB"/>
              <a:t>Dziewiąty poziom konspektu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34590" y="7001450"/>
            <a:ext cx="2474339" cy="4077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 sz="1984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653036" y="7004949"/>
            <a:ext cx="3385741" cy="40598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 sz="1984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7662466" y="6997949"/>
            <a:ext cx="2442782" cy="40598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fld id="{C19B2381-0B53-4864-84B2-B70F96D958FF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682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marL="2267872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+mj-lt"/>
          <a:ea typeface="+mj-ea"/>
          <a:cs typeface="+mj-cs"/>
        </a:defRPr>
      </a:lvl1pPr>
      <a:lvl2pPr marL="2267872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2pPr>
      <a:lvl3pPr marL="2267872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3pPr>
      <a:lvl4pPr marL="2267872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4pPr>
      <a:lvl5pPr marL="2267872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5pPr>
      <a:lvl6pPr marL="2771844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6pPr>
      <a:lvl7pPr marL="3275815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7pPr>
      <a:lvl8pPr marL="3779787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8pPr>
      <a:lvl9pPr marL="4283758" indent="-251986" algn="l" defTabSz="49522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 b="1">
          <a:solidFill>
            <a:srgbClr val="FFFFFF"/>
          </a:solidFill>
          <a:latin typeface="Century Gothic" pitchFamily="34" charset="0"/>
        </a:defRPr>
      </a:lvl9pPr>
    </p:titleStyle>
    <p:bodyStyle>
      <a:lvl1pPr marL="377979" indent="-377979" algn="l" defTabSz="495223" rtl="0" eaLnBrk="1" fontAlgn="base" hangingPunct="1">
        <a:spcBef>
          <a:spcPts val="60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25">
          <a:solidFill>
            <a:srgbClr val="000000"/>
          </a:solidFill>
          <a:latin typeface="+mn-lt"/>
          <a:ea typeface="+mn-ea"/>
          <a:cs typeface="+mn-cs"/>
        </a:defRPr>
      </a:lvl1pPr>
      <a:lvl2pPr marL="818954" indent="-314982" algn="l" defTabSz="495223" rtl="0" eaLnBrk="1" fontAlgn="base" hangingPunct="1">
        <a:spcBef>
          <a:spcPts val="551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5">
          <a:solidFill>
            <a:srgbClr val="000000"/>
          </a:solidFill>
          <a:latin typeface="+mn-lt"/>
        </a:defRPr>
      </a:lvl2pPr>
      <a:lvl3pPr marL="1259929" indent="-251986" algn="l" defTabSz="495223" rtl="0" eaLnBrk="1" fontAlgn="base" hangingPunct="1">
        <a:spcBef>
          <a:spcPts val="49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3pPr>
      <a:lvl4pPr marL="1763900" indent="-251986" algn="l" defTabSz="495223" rtl="0" eaLnBrk="1" fontAlgn="base" hangingPunct="1">
        <a:spcBef>
          <a:spcPts val="49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4pPr>
      <a:lvl5pPr marL="2267872" indent="-251986" algn="l" defTabSz="495223" rtl="0" eaLnBrk="1" fontAlgn="base" hangingPunct="1">
        <a:spcBef>
          <a:spcPts val="49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5pPr>
      <a:lvl6pPr marL="2771844" indent="-251986" algn="l" defTabSz="495223" rtl="0" eaLnBrk="1" fontAlgn="base" hangingPunct="1">
        <a:spcBef>
          <a:spcPts val="49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6pPr>
      <a:lvl7pPr marL="3275815" indent="-251986" algn="l" defTabSz="495223" rtl="0" eaLnBrk="1" fontAlgn="base" hangingPunct="1">
        <a:spcBef>
          <a:spcPts val="49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7pPr>
      <a:lvl8pPr marL="3779787" indent="-251986" algn="l" defTabSz="495223" rtl="0" eaLnBrk="1" fontAlgn="base" hangingPunct="1">
        <a:spcBef>
          <a:spcPts val="49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8pPr>
      <a:lvl9pPr marL="4283758" indent="-251986" algn="l" defTabSz="495223" rtl="0" eaLnBrk="1" fontAlgn="base" hangingPunct="1">
        <a:spcBef>
          <a:spcPts val="496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9pPr>
    </p:bodyStyle>
    <p:otherStyle>
      <a:defPPr>
        <a:defRPr lang="pl-PL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6" y="899838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8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1" y="0"/>
            <a:ext cx="1080742" cy="179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3" y="0"/>
            <a:ext cx="7559293" cy="1793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8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795">
                <a:solidFill>
                  <a:schemeClr val="tx2"/>
                </a:solidFill>
                <a:latin typeface="Open Sans" panose="020B0606030504020204" pitchFamily="34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7" y="7380287"/>
            <a:ext cx="1080742" cy="1793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</p:spTree>
    <p:extLst>
      <p:ext uri="{BB962C8B-B14F-4D97-AF65-F5344CB8AC3E}">
        <p14:creationId xmlns:p14="http://schemas.microsoft.com/office/powerpoint/2010/main" val="194588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</p:sldLayoutIdLst>
  <p:hf hdr="0" ftr="0"/>
  <p:txStyles>
    <p:titleStyle>
      <a:lvl1pPr algn="l" defTabSz="801934" rtl="0" eaLnBrk="1" latinLnBrk="0" hangingPunct="1">
        <a:lnSpc>
          <a:spcPts val="2864"/>
        </a:lnSpc>
        <a:spcBef>
          <a:spcPct val="0"/>
        </a:spcBef>
        <a:buNone/>
        <a:defRPr sz="2228" b="1" kern="1200">
          <a:solidFill>
            <a:schemeClr val="tx2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1pPr>
    </p:titleStyle>
    <p:bodyStyle>
      <a:lvl1pPr marL="200484" indent="-200484" algn="l" defTabSz="801934" rtl="0" eaLnBrk="1" latinLnBrk="0" hangingPunct="1">
        <a:lnSpc>
          <a:spcPts val="1909"/>
        </a:lnSpc>
        <a:spcBef>
          <a:spcPts val="877"/>
        </a:spcBef>
        <a:buClr>
          <a:schemeClr val="accent1"/>
        </a:buClr>
        <a:buFontTx/>
        <a:buBlip>
          <a:blip r:embed="rId12"/>
        </a:buBlip>
        <a:defRPr sz="1432" kern="1200">
          <a:solidFill>
            <a:schemeClr val="tx1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1pPr>
      <a:lvl2pPr marL="601450" indent="-200484" algn="l" defTabSz="801934" rtl="0" eaLnBrk="1" latinLnBrk="0" hangingPunct="1">
        <a:lnSpc>
          <a:spcPts val="1909"/>
        </a:lnSpc>
        <a:spcBef>
          <a:spcPts val="439"/>
        </a:spcBef>
        <a:buFontTx/>
        <a:buBlip>
          <a:blip r:embed="rId13"/>
        </a:buBlip>
        <a:defRPr sz="1432" kern="1200">
          <a:solidFill>
            <a:schemeClr val="tx1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2pPr>
      <a:lvl3pPr marL="1002418" indent="-200484" algn="l" defTabSz="801934" rtl="0" eaLnBrk="1" latinLnBrk="0" hangingPunct="1">
        <a:lnSpc>
          <a:spcPts val="1909"/>
        </a:lnSpc>
        <a:spcBef>
          <a:spcPts val="439"/>
        </a:spcBef>
        <a:buFontTx/>
        <a:buBlip>
          <a:blip r:embed="rId14"/>
        </a:buBlip>
        <a:defRPr sz="1432" kern="1200">
          <a:solidFill>
            <a:schemeClr val="tx1"/>
          </a:solidFill>
          <a:latin typeface="Open Sans" panose="020B0606030504020204" pitchFamily="34" charset="0"/>
          <a:ea typeface="Open Sans" pitchFamily="2" charset="0"/>
          <a:cs typeface="Open Sans" pitchFamily="2" charset="0"/>
        </a:defRPr>
      </a:lvl3pPr>
      <a:lvl4pPr marL="1403384" indent="-200484" algn="l" defTabSz="801934" rtl="0" eaLnBrk="1" latinLnBrk="0" hangingPunct="1">
        <a:lnSpc>
          <a:spcPts val="1909"/>
        </a:lnSpc>
        <a:spcBef>
          <a:spcPts val="439"/>
        </a:spcBef>
        <a:buFont typeface="Arial" panose="020B0604020202020204" pitchFamily="34" charset="0"/>
        <a:buChar char="•"/>
        <a:defRPr sz="1432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1804351" indent="-200484" algn="l" defTabSz="801934" rtl="0" eaLnBrk="1" latinLnBrk="0" hangingPunct="1">
        <a:lnSpc>
          <a:spcPts val="1909"/>
        </a:lnSpc>
        <a:spcBef>
          <a:spcPts val="439"/>
        </a:spcBef>
        <a:buFont typeface="Arial" panose="020B0604020202020204" pitchFamily="34" charset="0"/>
        <a:buChar char="•"/>
        <a:defRPr sz="1432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205319" indent="-200484" algn="l" defTabSz="801934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285" indent="-200484" algn="l" defTabSz="801934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253" indent="-200484" algn="l" defTabSz="801934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219" indent="-200484" algn="l" defTabSz="801934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>
          <p15:clr>
            <a:srgbClr val="F26B43"/>
          </p15:clr>
        </p15:guide>
        <p15:guide id="2" pos="419">
          <p15:clr>
            <a:srgbClr val="F26B43"/>
          </p15:clr>
        </p15:guide>
        <p15:guide id="3" pos="646">
          <p15:clr>
            <a:srgbClr val="F26B43"/>
          </p15:clr>
        </p15:guide>
        <p15:guide id="4" pos="873">
          <p15:clr>
            <a:srgbClr val="F26B43"/>
          </p15:clr>
        </p15:guide>
        <p15:guide id="5" pos="1100">
          <p15:clr>
            <a:srgbClr val="F26B43"/>
          </p15:clr>
        </p15:guide>
        <p15:guide id="6" pos="1327">
          <p15:clr>
            <a:srgbClr val="F26B43"/>
          </p15:clr>
        </p15:guide>
        <p15:guide id="7" pos="1553">
          <p15:clr>
            <a:srgbClr val="F26B43"/>
          </p15:clr>
        </p15:guide>
        <p15:guide id="8" pos="1780">
          <p15:clr>
            <a:srgbClr val="F26B43"/>
          </p15:clr>
        </p15:guide>
        <p15:guide id="9" pos="2007">
          <p15:clr>
            <a:srgbClr val="F26B43"/>
          </p15:clr>
        </p15:guide>
        <p15:guide id="10" pos="2234">
          <p15:clr>
            <a:srgbClr val="F26B43"/>
          </p15:clr>
        </p15:guide>
        <p15:guide id="11" pos="2460">
          <p15:clr>
            <a:srgbClr val="F26B43"/>
          </p15:clr>
        </p15:guide>
        <p15:guide id="12" pos="2687">
          <p15:clr>
            <a:srgbClr val="F26B43"/>
          </p15:clr>
        </p15:guide>
        <p15:guide id="13" pos="2914">
          <p15:clr>
            <a:srgbClr val="F26B43"/>
          </p15:clr>
        </p15:guide>
        <p15:guide id="14" pos="3141">
          <p15:clr>
            <a:srgbClr val="F26B43"/>
          </p15:clr>
        </p15:guide>
        <p15:guide id="15" pos="3368">
          <p15:clr>
            <a:srgbClr val="F26B43"/>
          </p15:clr>
        </p15:guide>
        <p15:guide id="16" pos="3594">
          <p15:clr>
            <a:srgbClr val="F26B43"/>
          </p15:clr>
        </p15:guide>
        <p15:guide id="17" pos="3821">
          <p15:clr>
            <a:srgbClr val="F26B43"/>
          </p15:clr>
        </p15:guide>
        <p15:guide id="18" pos="4048">
          <p15:clr>
            <a:srgbClr val="F26B43"/>
          </p15:clr>
        </p15:guide>
        <p15:guide id="19" pos="4275">
          <p15:clr>
            <a:srgbClr val="F26B43"/>
          </p15:clr>
        </p15:guide>
        <p15:guide id="20" pos="4501">
          <p15:clr>
            <a:srgbClr val="F26B43"/>
          </p15:clr>
        </p15:guide>
        <p15:guide id="21" pos="4728">
          <p15:clr>
            <a:srgbClr val="F26B43"/>
          </p15:clr>
        </p15:guide>
        <p15:guide id="22" pos="4955">
          <p15:clr>
            <a:srgbClr val="F26B43"/>
          </p15:clr>
        </p15:guide>
        <p15:guide id="23" pos="5182">
          <p15:clr>
            <a:srgbClr val="F26B43"/>
          </p15:clr>
        </p15:guide>
        <p15:guide id="24" pos="5408">
          <p15:clr>
            <a:srgbClr val="F26B43"/>
          </p15:clr>
        </p15:guide>
        <p15:guide id="25" pos="5635">
          <p15:clr>
            <a:srgbClr val="F26B43"/>
          </p15:clr>
        </p15:guide>
        <p15:guide id="26" pos="5862">
          <p15:clr>
            <a:srgbClr val="F26B43"/>
          </p15:clr>
        </p15:guide>
        <p15:guide id="27" pos="6089">
          <p15:clr>
            <a:srgbClr val="F26B43"/>
          </p15:clr>
        </p15:guide>
        <p15:guide id="28" pos="6316">
          <p15:clr>
            <a:srgbClr val="F26B43"/>
          </p15:clr>
        </p15:guide>
        <p15:guide id="29" pos="6542">
          <p15:clr>
            <a:srgbClr val="F26B43"/>
          </p15:clr>
        </p15:guide>
        <p15:guide id="30" orient="horz" pos="113">
          <p15:clr>
            <a:srgbClr val="F26B43"/>
          </p15:clr>
        </p15:guide>
        <p15:guide id="31" orient="horz" pos="340">
          <p15:clr>
            <a:srgbClr val="F26B43"/>
          </p15:clr>
        </p15:guide>
        <p15:guide id="32" orient="horz" pos="567">
          <p15:clr>
            <a:srgbClr val="F26B43"/>
          </p15:clr>
        </p15:guide>
        <p15:guide id="33" orient="horz" pos="794">
          <p15:clr>
            <a:srgbClr val="F26B43"/>
          </p15:clr>
        </p15:guide>
        <p15:guide id="34" orient="horz" pos="1020">
          <p15:clr>
            <a:srgbClr val="F26B43"/>
          </p15:clr>
        </p15:guide>
        <p15:guide id="35" orient="horz" pos="1247">
          <p15:clr>
            <a:srgbClr val="F26B43"/>
          </p15:clr>
        </p15:guide>
        <p15:guide id="36" orient="horz" pos="1474">
          <p15:clr>
            <a:srgbClr val="F26B43"/>
          </p15:clr>
        </p15:guide>
        <p15:guide id="37" orient="horz" pos="1701">
          <p15:clr>
            <a:srgbClr val="F26B43"/>
          </p15:clr>
        </p15:guide>
        <p15:guide id="38" orient="horz" pos="1927">
          <p15:clr>
            <a:srgbClr val="F26B43"/>
          </p15:clr>
        </p15:guide>
        <p15:guide id="39" orient="horz" pos="2154">
          <p15:clr>
            <a:srgbClr val="F26B43"/>
          </p15:clr>
        </p15:guide>
        <p15:guide id="40" orient="horz" pos="2381">
          <p15:clr>
            <a:srgbClr val="F26B43"/>
          </p15:clr>
        </p15:guide>
        <p15:guide id="41" orient="horz" pos="2608">
          <p15:clr>
            <a:srgbClr val="F26B43"/>
          </p15:clr>
        </p15:guide>
        <p15:guide id="42" orient="horz" pos="2835">
          <p15:clr>
            <a:srgbClr val="F26B43"/>
          </p15:clr>
        </p15:guide>
        <p15:guide id="43" orient="horz" pos="3061">
          <p15:clr>
            <a:srgbClr val="F26B43"/>
          </p15:clr>
        </p15:guide>
        <p15:guide id="44" orient="horz" pos="3288">
          <p15:clr>
            <a:srgbClr val="F26B43"/>
          </p15:clr>
        </p15:guide>
        <p15:guide id="45" orient="horz" pos="3515">
          <p15:clr>
            <a:srgbClr val="F26B43"/>
          </p15:clr>
        </p15:guide>
        <p15:guide id="46" orient="horz" pos="3742">
          <p15:clr>
            <a:srgbClr val="F26B43"/>
          </p15:clr>
        </p15:guide>
        <p15:guide id="47" orient="horz" pos="3968">
          <p15:clr>
            <a:srgbClr val="F26B43"/>
          </p15:clr>
        </p15:guide>
        <p15:guide id="48" orient="horz" pos="4195">
          <p15:clr>
            <a:srgbClr val="F26B43"/>
          </p15:clr>
        </p15:guide>
        <p15:guide id="49" orient="horz" pos="4422">
          <p15:clr>
            <a:srgbClr val="F26B43"/>
          </p15:clr>
        </p15:guide>
        <p15:guide id="50" orient="horz" pos="464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77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>
          <p15:clr>
            <a:srgbClr val="F26B43"/>
          </p15:clr>
        </p15:guide>
        <p15:guide id="2" pos="419">
          <p15:clr>
            <a:srgbClr val="F26B43"/>
          </p15:clr>
        </p15:guide>
        <p15:guide id="3" pos="646">
          <p15:clr>
            <a:srgbClr val="F26B43"/>
          </p15:clr>
        </p15:guide>
        <p15:guide id="4" pos="873">
          <p15:clr>
            <a:srgbClr val="F26B43"/>
          </p15:clr>
        </p15:guide>
        <p15:guide id="5" pos="1100">
          <p15:clr>
            <a:srgbClr val="F26B43"/>
          </p15:clr>
        </p15:guide>
        <p15:guide id="6" pos="1327">
          <p15:clr>
            <a:srgbClr val="F26B43"/>
          </p15:clr>
        </p15:guide>
        <p15:guide id="7" pos="1553">
          <p15:clr>
            <a:srgbClr val="F26B43"/>
          </p15:clr>
        </p15:guide>
        <p15:guide id="8" pos="1780">
          <p15:clr>
            <a:srgbClr val="F26B43"/>
          </p15:clr>
        </p15:guide>
        <p15:guide id="9" pos="2007">
          <p15:clr>
            <a:srgbClr val="F26B43"/>
          </p15:clr>
        </p15:guide>
        <p15:guide id="10" pos="2234">
          <p15:clr>
            <a:srgbClr val="F26B43"/>
          </p15:clr>
        </p15:guide>
        <p15:guide id="11" pos="2460">
          <p15:clr>
            <a:srgbClr val="F26B43"/>
          </p15:clr>
        </p15:guide>
        <p15:guide id="12" pos="2687">
          <p15:clr>
            <a:srgbClr val="F26B43"/>
          </p15:clr>
        </p15:guide>
        <p15:guide id="13" pos="2914">
          <p15:clr>
            <a:srgbClr val="F26B43"/>
          </p15:clr>
        </p15:guide>
        <p15:guide id="14" pos="3141">
          <p15:clr>
            <a:srgbClr val="F26B43"/>
          </p15:clr>
        </p15:guide>
        <p15:guide id="15" pos="3368">
          <p15:clr>
            <a:srgbClr val="F26B43"/>
          </p15:clr>
        </p15:guide>
        <p15:guide id="16" pos="3594">
          <p15:clr>
            <a:srgbClr val="F26B43"/>
          </p15:clr>
        </p15:guide>
        <p15:guide id="17" pos="3821">
          <p15:clr>
            <a:srgbClr val="F26B43"/>
          </p15:clr>
        </p15:guide>
        <p15:guide id="18" pos="4048">
          <p15:clr>
            <a:srgbClr val="F26B43"/>
          </p15:clr>
        </p15:guide>
        <p15:guide id="19" pos="4275">
          <p15:clr>
            <a:srgbClr val="F26B43"/>
          </p15:clr>
        </p15:guide>
        <p15:guide id="20" pos="4501">
          <p15:clr>
            <a:srgbClr val="F26B43"/>
          </p15:clr>
        </p15:guide>
        <p15:guide id="21" pos="4728">
          <p15:clr>
            <a:srgbClr val="F26B43"/>
          </p15:clr>
        </p15:guide>
        <p15:guide id="22" pos="4955">
          <p15:clr>
            <a:srgbClr val="F26B43"/>
          </p15:clr>
        </p15:guide>
        <p15:guide id="23" pos="5182">
          <p15:clr>
            <a:srgbClr val="F26B43"/>
          </p15:clr>
        </p15:guide>
        <p15:guide id="24" pos="5408">
          <p15:clr>
            <a:srgbClr val="F26B43"/>
          </p15:clr>
        </p15:guide>
        <p15:guide id="25" pos="5635">
          <p15:clr>
            <a:srgbClr val="F26B43"/>
          </p15:clr>
        </p15:guide>
        <p15:guide id="26" pos="5862">
          <p15:clr>
            <a:srgbClr val="F26B43"/>
          </p15:clr>
        </p15:guide>
        <p15:guide id="27" pos="6089">
          <p15:clr>
            <a:srgbClr val="F26B43"/>
          </p15:clr>
        </p15:guide>
        <p15:guide id="28" pos="6316">
          <p15:clr>
            <a:srgbClr val="F26B43"/>
          </p15:clr>
        </p15:guide>
        <p15:guide id="29" pos="6542">
          <p15:clr>
            <a:srgbClr val="F26B43"/>
          </p15:clr>
        </p15:guide>
        <p15:guide id="30" orient="horz" pos="113">
          <p15:clr>
            <a:srgbClr val="F26B43"/>
          </p15:clr>
        </p15:guide>
        <p15:guide id="31" orient="horz" pos="340">
          <p15:clr>
            <a:srgbClr val="F26B43"/>
          </p15:clr>
        </p15:guide>
        <p15:guide id="32" orient="horz" pos="567">
          <p15:clr>
            <a:srgbClr val="F26B43"/>
          </p15:clr>
        </p15:guide>
        <p15:guide id="33" orient="horz" pos="794">
          <p15:clr>
            <a:srgbClr val="F26B43"/>
          </p15:clr>
        </p15:guide>
        <p15:guide id="34" orient="horz" pos="1020">
          <p15:clr>
            <a:srgbClr val="F26B43"/>
          </p15:clr>
        </p15:guide>
        <p15:guide id="35" orient="horz" pos="1247">
          <p15:clr>
            <a:srgbClr val="F26B43"/>
          </p15:clr>
        </p15:guide>
        <p15:guide id="36" orient="horz" pos="1474">
          <p15:clr>
            <a:srgbClr val="F26B43"/>
          </p15:clr>
        </p15:guide>
        <p15:guide id="37" orient="horz" pos="1701">
          <p15:clr>
            <a:srgbClr val="F26B43"/>
          </p15:clr>
        </p15:guide>
        <p15:guide id="38" orient="horz" pos="1927">
          <p15:clr>
            <a:srgbClr val="F26B43"/>
          </p15:clr>
        </p15:guide>
        <p15:guide id="39" orient="horz" pos="2154">
          <p15:clr>
            <a:srgbClr val="F26B43"/>
          </p15:clr>
        </p15:guide>
        <p15:guide id="40" orient="horz" pos="2381">
          <p15:clr>
            <a:srgbClr val="F26B43"/>
          </p15:clr>
        </p15:guide>
        <p15:guide id="41" orient="horz" pos="2608">
          <p15:clr>
            <a:srgbClr val="F26B43"/>
          </p15:clr>
        </p15:guide>
        <p15:guide id="42" orient="horz" pos="2835">
          <p15:clr>
            <a:srgbClr val="F26B43"/>
          </p15:clr>
        </p15:guide>
        <p15:guide id="43" orient="horz" pos="3061">
          <p15:clr>
            <a:srgbClr val="F26B43"/>
          </p15:clr>
        </p15:guide>
        <p15:guide id="44" orient="horz" pos="3288">
          <p15:clr>
            <a:srgbClr val="F26B43"/>
          </p15:clr>
        </p15:guide>
        <p15:guide id="45" orient="horz" pos="3515">
          <p15:clr>
            <a:srgbClr val="F26B43"/>
          </p15:clr>
        </p15:guide>
        <p15:guide id="46" orient="horz" pos="3742">
          <p15:clr>
            <a:srgbClr val="F26B43"/>
          </p15:clr>
        </p15:guide>
        <p15:guide id="47" orient="horz" pos="3968">
          <p15:clr>
            <a:srgbClr val="F26B43"/>
          </p15:clr>
        </p15:guide>
        <p15:guide id="48" orient="horz" pos="4195">
          <p15:clr>
            <a:srgbClr val="F26B43"/>
          </p15:clr>
        </p15:guide>
        <p15:guide id="49" orient="horz" pos="4422">
          <p15:clr>
            <a:srgbClr val="F26B43"/>
          </p15:clr>
        </p15:guide>
        <p15:guide id="50" orient="horz" pos="46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mpowerment-coaching.com/post/czym-jest-okno-johari-test-i-cwiczenia-wazne-dla-komunikacji" TargetMode="Externa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0.png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5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3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2400" dirty="0">
                <a:solidFill>
                  <a:schemeClr val="accent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Pomoc psychologiczno-pedagogiczna w szkole</a:t>
            </a:r>
            <a:r>
              <a:rPr lang="pl-PL" sz="2400" dirty="0">
                <a:solidFill>
                  <a:schemeClr val="accent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- </a:t>
            </a:r>
            <a:r>
              <a:rPr lang="pl-PL" sz="2400" dirty="0">
                <a:solidFill>
                  <a:schemeClr val="accent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kluczowe kompetencje kadry pedagogicznej</a:t>
            </a:r>
            <a:endParaRPr lang="pl-PL" sz="2400" dirty="0">
              <a:solidFill>
                <a:schemeClr val="accent1"/>
              </a:solidFill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3459" y="4355902"/>
            <a:ext cx="7920116" cy="172819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pl-PL" sz="2200" dirty="0">
                <a:solidFill>
                  <a:schemeClr val="tx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Moduł III.</a:t>
            </a:r>
            <a:r>
              <a:rPr lang="pl-PL" sz="2200" b="1" dirty="0">
                <a:solidFill>
                  <a:schemeClr val="tx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Wsparcie kadry pedagogicznej w szkole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pl-PL" sz="2200" b="0" i="0" dirty="0">
                <a:solidFill>
                  <a:srgbClr val="515856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              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pl-PL" sz="2200" dirty="0">
                <a:solidFill>
                  <a:schemeClr val="tx1"/>
                </a:solidFill>
              </a:rPr>
              <a:t>Marzena Tkocz 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14258" y="540402"/>
            <a:ext cx="1150942" cy="349114"/>
          </a:xfrm>
        </p:spPr>
        <p:txBody>
          <a:bodyPr/>
          <a:lstStyle/>
          <a:p>
            <a:r>
              <a:rPr lang="pl-PL" dirty="0"/>
              <a:t>18.10.2025 r.</a:t>
            </a:r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BEA6F-9FB4-4D2D-B530-BCDCCE4E6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ymbol zastępczy zawartości 18">
            <a:extLst>
              <a:ext uri="{FF2B5EF4-FFF2-40B4-BE49-F238E27FC236}">
                <a16:creationId xmlns:a16="http://schemas.microsoft.com/office/drawing/2014/main" id="{8065AA0A-FEC8-52B2-0BC7-8BC86A941A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9562" y="6766264"/>
            <a:ext cx="5791702" cy="377985"/>
          </a:xfr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C7FD962-FC9C-5671-25BD-F3548633F4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6E97B6C-9A97-24B9-C020-C1B102F56B52}"/>
              </a:ext>
            </a:extLst>
          </p:cNvPr>
          <p:cNvSpPr/>
          <p:nvPr/>
        </p:nvSpPr>
        <p:spPr>
          <a:xfrm>
            <a:off x="455248" y="323760"/>
            <a:ext cx="9209952" cy="925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NASTAWIENIE NA TRWAŁOŚĆ 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A96C1991-D25D-9C59-6454-E2D866935BE7}"/>
              </a:ext>
            </a:extLst>
          </p:cNvPr>
          <p:cNvSpPr/>
          <p:nvPr/>
        </p:nvSpPr>
        <p:spPr>
          <a:xfrm>
            <a:off x="443355" y="1379373"/>
            <a:ext cx="2376264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POTENCJAŁ JEST Z GÓRY USTALONY 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9254BE79-55F4-B3D0-33F0-D1B680589486}"/>
              </a:ext>
            </a:extLst>
          </p:cNvPr>
          <p:cNvSpPr/>
          <p:nvPr/>
        </p:nvSpPr>
        <p:spPr>
          <a:xfrm>
            <a:off x="455248" y="2557135"/>
            <a:ext cx="2376264" cy="914400"/>
          </a:xfrm>
          <a:prstGeom prst="rect">
            <a:avLst/>
          </a:prstGeom>
          <a:solidFill>
            <a:srgbClr val="DBFFB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UNIKANIE WYZWAŃ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031F9C19-CB14-0513-35D8-B085DD64833E}"/>
              </a:ext>
            </a:extLst>
          </p:cNvPr>
          <p:cNvSpPr/>
          <p:nvPr/>
        </p:nvSpPr>
        <p:spPr>
          <a:xfrm>
            <a:off x="443355" y="3828280"/>
            <a:ext cx="2411374" cy="914400"/>
          </a:xfrm>
          <a:prstGeom prst="rect">
            <a:avLst/>
          </a:prstGeom>
          <a:solidFill>
            <a:srgbClr val="FFB9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REAKCJA NA PORAŻKĘ  I KRYTYKĘ 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1252E04-034F-4A3E-6E1D-51596A8918D5}"/>
              </a:ext>
            </a:extLst>
          </p:cNvPr>
          <p:cNvSpPr/>
          <p:nvPr/>
        </p:nvSpPr>
        <p:spPr>
          <a:xfrm>
            <a:off x="455248" y="5398901"/>
            <a:ext cx="2411374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POSTRZEGANIE WYSIŁKU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A1B5054F-9183-1907-F106-B66721DF3032}"/>
              </a:ext>
            </a:extLst>
          </p:cNvPr>
          <p:cNvSpPr/>
          <p:nvPr/>
        </p:nvSpPr>
        <p:spPr>
          <a:xfrm>
            <a:off x="3104203" y="1615953"/>
            <a:ext cx="5480997" cy="4300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Inteligencja, talent, osobowość są niezmienne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7DC7748C-3806-68D7-B68F-0B7BAA40E41E}"/>
              </a:ext>
            </a:extLst>
          </p:cNvPr>
          <p:cNvSpPr/>
          <p:nvPr/>
        </p:nvSpPr>
        <p:spPr>
          <a:xfrm>
            <a:off x="3104203" y="2606478"/>
            <a:ext cx="5480997" cy="381673"/>
          </a:xfrm>
          <a:prstGeom prst="rect">
            <a:avLst/>
          </a:prstGeom>
          <a:solidFill>
            <a:srgbClr val="ECFF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Ryzyko może ujawnić niedostatki 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2327C8B-882A-5A1C-8D67-16045E115C8E}"/>
              </a:ext>
            </a:extLst>
          </p:cNvPr>
          <p:cNvSpPr/>
          <p:nvPr/>
        </p:nvSpPr>
        <p:spPr>
          <a:xfrm>
            <a:off x="3104203" y="3055412"/>
            <a:ext cx="6202143" cy="381672"/>
          </a:xfrm>
          <a:prstGeom prst="rect">
            <a:avLst/>
          </a:prstGeom>
          <a:solidFill>
            <a:srgbClr val="ECFF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Gdy coś się nie udaje </a:t>
            </a:r>
            <a:r>
              <a:rPr lang="pl-PL" u="sng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 razu</a:t>
            </a:r>
            <a:r>
              <a:rPr lang="pl-PL" u="sng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</a:t>
            </a: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nie mam do tego talentu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19010161-2302-DF8B-099C-94A4176EA4E0}"/>
              </a:ext>
            </a:extLst>
          </p:cNvPr>
          <p:cNvSpPr/>
          <p:nvPr/>
        </p:nvSpPr>
        <p:spPr>
          <a:xfrm>
            <a:off x="3104203" y="3938191"/>
            <a:ext cx="6994231" cy="381671"/>
          </a:xfrm>
          <a:prstGeom prst="rect">
            <a:avLst/>
          </a:prstGeom>
          <a:solidFill>
            <a:srgbClr val="FECEC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Osądy np.  „Jestem beztalenciem,  „Nic mi w życiu nie wychodzi” 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DEABD7A0-1A30-6A01-47D8-06BEC653A0E3}"/>
              </a:ext>
            </a:extLst>
          </p:cNvPr>
          <p:cNvSpPr/>
          <p:nvPr/>
        </p:nvSpPr>
        <p:spPr>
          <a:xfrm>
            <a:off x="3104203" y="4381676"/>
            <a:ext cx="3681864" cy="379226"/>
          </a:xfrm>
          <a:prstGeom prst="rect">
            <a:avLst/>
          </a:prstGeom>
          <a:solidFill>
            <a:srgbClr val="FECEC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</a:t>
            </a: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Obrona ego, szukanie winnych</a:t>
            </a:r>
            <a:r>
              <a:rPr lang="pl-PL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29FE3B10-59D5-E7FB-773D-DD302D575721}"/>
              </a:ext>
            </a:extLst>
          </p:cNvPr>
          <p:cNvSpPr/>
          <p:nvPr/>
        </p:nvSpPr>
        <p:spPr>
          <a:xfrm>
            <a:off x="7002089" y="4405412"/>
            <a:ext cx="2448273" cy="364062"/>
          </a:xfrm>
          <a:prstGeom prst="rect">
            <a:avLst/>
          </a:prstGeom>
          <a:solidFill>
            <a:srgbClr val="FECEC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Gniew , chęć zemsty 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DF0CAA76-9AD8-D3B4-BAFE-60AC2FA5A171}"/>
              </a:ext>
            </a:extLst>
          </p:cNvPr>
          <p:cNvSpPr/>
          <p:nvPr/>
        </p:nvSpPr>
        <p:spPr>
          <a:xfrm>
            <a:off x="3075259" y="5389720"/>
            <a:ext cx="5480997" cy="42962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Konieczność wysiłku = brak talentu i umiejętności </a:t>
            </a:r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8F45AE3A-F74D-3E7C-CC2C-8C96177E067E}"/>
              </a:ext>
            </a:extLst>
          </p:cNvPr>
          <p:cNvSpPr/>
          <p:nvPr/>
        </p:nvSpPr>
        <p:spPr>
          <a:xfrm>
            <a:off x="3056948" y="5883896"/>
            <a:ext cx="5480996" cy="4262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Brak szacunku dla wysiłku i  wytrwałej  pracy </a:t>
            </a:r>
          </a:p>
        </p:txBody>
      </p:sp>
    </p:spTree>
    <p:extLst>
      <p:ext uri="{BB962C8B-B14F-4D97-AF65-F5344CB8AC3E}">
        <p14:creationId xmlns:p14="http://schemas.microsoft.com/office/powerpoint/2010/main" val="1315150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3B735-7CD0-C09F-6E51-713B17FE3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4E1050B-F457-1D2E-ADB6-5DA6A12F08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EED1495C-73E0-44B5-6C00-6810B03F3EF2}"/>
              </a:ext>
            </a:extLst>
          </p:cNvPr>
          <p:cNvSpPr/>
          <p:nvPr/>
        </p:nvSpPr>
        <p:spPr>
          <a:xfrm>
            <a:off x="432976" y="253448"/>
            <a:ext cx="9953490" cy="847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NASTAWIENIE NA ROZWÓJ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6301F3C-4102-3E81-4239-F204C1EF3585}"/>
              </a:ext>
            </a:extLst>
          </p:cNvPr>
          <p:cNvSpPr/>
          <p:nvPr/>
        </p:nvSpPr>
        <p:spPr>
          <a:xfrm>
            <a:off x="432976" y="1388386"/>
            <a:ext cx="2376264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POTENCJAŁ JEST DYNIAMICZNY I NIEZNANY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40E98DF0-AFF7-1970-54B2-A4698611ED3C}"/>
              </a:ext>
            </a:extLst>
          </p:cNvPr>
          <p:cNvSpPr/>
          <p:nvPr/>
        </p:nvSpPr>
        <p:spPr>
          <a:xfrm>
            <a:off x="432976" y="2763001"/>
            <a:ext cx="2376264" cy="914400"/>
          </a:xfrm>
          <a:prstGeom prst="rect">
            <a:avLst/>
          </a:prstGeom>
          <a:solidFill>
            <a:srgbClr val="DBFFB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DĄŻENIE DO WYZWAŃ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9D1F35F0-238D-23B8-1EC1-D085A4A83FF4}"/>
              </a:ext>
            </a:extLst>
          </p:cNvPr>
          <p:cNvSpPr/>
          <p:nvPr/>
        </p:nvSpPr>
        <p:spPr>
          <a:xfrm>
            <a:off x="432976" y="4146630"/>
            <a:ext cx="2411374" cy="914400"/>
          </a:xfrm>
          <a:prstGeom prst="rect">
            <a:avLst/>
          </a:prstGeom>
          <a:solidFill>
            <a:srgbClr val="FFB9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REAKCJA NA PORAŻKĘ  I KRYTYKĘ 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CC218FC-B464-D14F-D417-C6D299F6E875}"/>
              </a:ext>
            </a:extLst>
          </p:cNvPr>
          <p:cNvSpPr/>
          <p:nvPr/>
        </p:nvSpPr>
        <p:spPr>
          <a:xfrm>
            <a:off x="432976" y="5704820"/>
            <a:ext cx="2470385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POSTRZEGANIE WYSIŁKU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E5B93959-90A3-53A2-53C6-AC184B20FE25}"/>
              </a:ext>
            </a:extLst>
          </p:cNvPr>
          <p:cNvSpPr/>
          <p:nvPr/>
        </p:nvSpPr>
        <p:spPr>
          <a:xfrm>
            <a:off x="3085600" y="1646030"/>
            <a:ext cx="7300866" cy="39911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Inteligencję, talent, osobowość można rozwijać dzięki pracy i nauce  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FE2504C0-DC4B-4FAA-8D13-8B30A2B4136F}"/>
              </a:ext>
            </a:extLst>
          </p:cNvPr>
          <p:cNvSpPr/>
          <p:nvPr/>
        </p:nvSpPr>
        <p:spPr>
          <a:xfrm>
            <a:off x="3085599" y="2721506"/>
            <a:ext cx="5499601" cy="399111"/>
          </a:xfrm>
          <a:prstGeom prst="rect">
            <a:avLst/>
          </a:prstGeom>
          <a:solidFill>
            <a:srgbClr val="E2FFC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 większe wyzwanie, tym intensywniejszy rozwój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B9415333-9829-5934-2ADB-EB5CAB5C0F6B}"/>
              </a:ext>
            </a:extLst>
          </p:cNvPr>
          <p:cNvSpPr/>
          <p:nvPr/>
        </p:nvSpPr>
        <p:spPr>
          <a:xfrm>
            <a:off x="3067313" y="3180386"/>
            <a:ext cx="7169491" cy="353789"/>
          </a:xfrm>
          <a:prstGeom prst="rect">
            <a:avLst/>
          </a:prstGeom>
          <a:solidFill>
            <a:srgbClr val="E2FFC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Gotowość do podejmowania ryzyka i stawiania czoła wyzwaniom 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3A8FB43D-5480-A37C-E73C-307D8135C94D}"/>
              </a:ext>
            </a:extLst>
          </p:cNvPr>
          <p:cNvSpPr/>
          <p:nvPr/>
        </p:nvSpPr>
        <p:spPr>
          <a:xfrm>
            <a:off x="3098895" y="3975533"/>
            <a:ext cx="5049752" cy="381671"/>
          </a:xfrm>
          <a:prstGeom prst="rect">
            <a:avLst/>
          </a:prstGeom>
          <a:solidFill>
            <a:srgbClr val="FECEC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Przekuwanie porażek w przyszłe sukcesy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05CFE5E6-8C56-E1F3-46FF-9392F9FB4D74}"/>
              </a:ext>
            </a:extLst>
          </p:cNvPr>
          <p:cNvSpPr/>
          <p:nvPr/>
        </p:nvSpPr>
        <p:spPr>
          <a:xfrm>
            <a:off x="3098895" y="4390248"/>
            <a:ext cx="6380851" cy="376558"/>
          </a:xfrm>
          <a:prstGeom prst="rect">
            <a:avLst/>
          </a:prstGeom>
          <a:solidFill>
            <a:srgbClr val="FECEC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Wyszukiwanie punktów odniesienia (poprzednie sukcesy) 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4379D69E-D0E3-D6DD-34A4-39EE7E90297D}"/>
              </a:ext>
            </a:extLst>
          </p:cNvPr>
          <p:cNvSpPr/>
          <p:nvPr/>
        </p:nvSpPr>
        <p:spPr>
          <a:xfrm>
            <a:off x="3085600" y="4799850"/>
            <a:ext cx="2692354" cy="379226"/>
          </a:xfrm>
          <a:prstGeom prst="rect">
            <a:avLst/>
          </a:prstGeom>
          <a:solidFill>
            <a:srgbClr val="FECEC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Uczenie się na błędach 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F5114E6C-C293-BBFE-0868-E35FA6D78171}"/>
              </a:ext>
            </a:extLst>
          </p:cNvPr>
          <p:cNvSpPr/>
          <p:nvPr/>
        </p:nvSpPr>
        <p:spPr>
          <a:xfrm>
            <a:off x="3098894" y="5621722"/>
            <a:ext cx="6279459" cy="35378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Wysiłek pozwala przekuć uzdolnienia w osiągnięcia </a:t>
            </a:r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347124F6-318D-7517-D009-5CDC7308DB10}"/>
              </a:ext>
            </a:extLst>
          </p:cNvPr>
          <p:cNvSpPr/>
          <p:nvPr/>
        </p:nvSpPr>
        <p:spPr>
          <a:xfrm>
            <a:off x="3085599" y="6006195"/>
            <a:ext cx="7300866" cy="3196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Docenienie wysiłku i wytrwałości </a:t>
            </a: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 </a:t>
            </a: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proces, który wzmacnia mózg) </a:t>
            </a:r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B3AF1DA8-B18E-F445-D60E-3965248889DF}"/>
              </a:ext>
            </a:extLst>
          </p:cNvPr>
          <p:cNvSpPr/>
          <p:nvPr/>
        </p:nvSpPr>
        <p:spPr>
          <a:xfrm>
            <a:off x="3098895" y="6395701"/>
            <a:ext cx="7503595" cy="5091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Silna wola potrzebuje wsparcia ze strony środowiska (pochwała procesu) </a:t>
            </a:r>
          </a:p>
        </p:txBody>
      </p:sp>
      <p:sp>
        <p:nvSpPr>
          <p:cNvPr id="20" name="Prostokąt 19">
            <a:extLst>
              <a:ext uri="{FF2B5EF4-FFF2-40B4-BE49-F238E27FC236}">
                <a16:creationId xmlns:a16="http://schemas.microsoft.com/office/drawing/2014/main" id="{89D95BA3-7ADE-A95F-3761-730FA056B703}"/>
              </a:ext>
            </a:extLst>
          </p:cNvPr>
          <p:cNvSpPr/>
          <p:nvPr/>
        </p:nvSpPr>
        <p:spPr>
          <a:xfrm>
            <a:off x="5849962" y="4799850"/>
            <a:ext cx="3112433" cy="379226"/>
          </a:xfrm>
          <a:prstGeom prst="rect">
            <a:avLst/>
          </a:prstGeom>
          <a:solidFill>
            <a:srgbClr val="FECEC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Wewnętrzna motywacja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C9665AA0-E615-5D7E-C836-3BA6AECD3E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4449" y="6904874"/>
            <a:ext cx="10155377" cy="6112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dirty="0"/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marL="0" indent="0" algn="ctr">
              <a:buNone/>
            </a:pPr>
            <a:r>
              <a:rPr lang="pl-PL" sz="1400" dirty="0"/>
              <a:t>C. Dweck (2013) Nowa psychologia sukcesu, Wyd. Muza , Warszawa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1AA65C7-0076-8C6A-6C23-60C7AD26C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586" y="7150524"/>
            <a:ext cx="5791702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6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AE6C5F16-F4CE-F3C2-8C3C-0445AC88B8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1425977"/>
              </p:ext>
            </p:extLst>
          </p:nvPr>
        </p:nvGraphicFramePr>
        <p:xfrm>
          <a:off x="593378" y="1115541"/>
          <a:ext cx="9433047" cy="608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8D471CE-87B4-D32D-8C74-C8444B8590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12</a:t>
            </a:fld>
            <a:endParaRPr lang="pl-PL" dirty="0"/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82AA248C-5028-F531-3FFF-08B484BC21A7}"/>
              </a:ext>
            </a:extLst>
          </p:cNvPr>
          <p:cNvSpPr/>
          <p:nvPr/>
        </p:nvSpPr>
        <p:spPr>
          <a:xfrm>
            <a:off x="1457474" y="251445"/>
            <a:ext cx="777686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AUTODIAGNOZA NASTAWIENIA</a:t>
            </a:r>
          </a:p>
        </p:txBody>
      </p:sp>
    </p:spTree>
    <p:extLst>
      <p:ext uri="{BB962C8B-B14F-4D97-AF65-F5344CB8AC3E}">
        <p14:creationId xmlns:p14="http://schemas.microsoft.com/office/powerpoint/2010/main" val="1720188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50AC6-9B62-FC48-63E5-05EC6A065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710B8A-5E7A-9BD2-435A-CA6369A1A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56" y="359839"/>
            <a:ext cx="9749669" cy="721076"/>
          </a:xfrm>
        </p:spPr>
        <p:txBody>
          <a:bodyPr>
            <a:normAutofit/>
          </a:bodyPr>
          <a:lstStyle/>
          <a:p>
            <a:pPr algn="ctr"/>
            <a:r>
              <a:rPr lang="pl-PL" sz="3600" dirty="0"/>
              <a:t>ROZPOZNANIE I ZMIANA NASTAWIENIA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4DCEB0D-7555-5D82-7576-7A26495886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DC3C967-5EAD-2756-A4D9-3A04AE039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57" y="6509751"/>
            <a:ext cx="10540898" cy="725487"/>
          </a:xfrm>
          <a:prstGeom prst="rect">
            <a:avLst/>
          </a:prstGeom>
        </p:spPr>
      </p:pic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4ED1A900-0CA0-54DE-9D0C-A94D91557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633" y="827509"/>
            <a:ext cx="9244656" cy="5832330"/>
          </a:xfrm>
        </p:spPr>
        <p:txBody>
          <a:bodyPr/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3F07E8C-3C6D-7C3A-9BF6-667D38AA67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5853326"/>
              </p:ext>
            </p:extLst>
          </p:nvPr>
        </p:nvGraphicFramePr>
        <p:xfrm>
          <a:off x="565482" y="1035553"/>
          <a:ext cx="9389151" cy="2885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Prostokąt 12">
            <a:extLst>
              <a:ext uri="{FF2B5EF4-FFF2-40B4-BE49-F238E27FC236}">
                <a16:creationId xmlns:a16="http://schemas.microsoft.com/office/drawing/2014/main" id="{D99D26BD-C48E-F62F-7779-6EC7001C08D3}"/>
              </a:ext>
            </a:extLst>
          </p:cNvPr>
          <p:cNvSpPr/>
          <p:nvPr/>
        </p:nvSpPr>
        <p:spPr>
          <a:xfrm>
            <a:off x="6359106" y="5057406"/>
            <a:ext cx="2803224" cy="828474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//</a:t>
            </a:r>
          </a:p>
        </p:txBody>
      </p:sp>
      <p:sp>
        <p:nvSpPr>
          <p:cNvPr id="15" name="Strzałka: w lewo 14">
            <a:extLst>
              <a:ext uri="{FF2B5EF4-FFF2-40B4-BE49-F238E27FC236}">
                <a16:creationId xmlns:a16="http://schemas.microsoft.com/office/drawing/2014/main" id="{11BD83F4-5BEC-FE5C-92FE-63EC125873B0}"/>
              </a:ext>
            </a:extLst>
          </p:cNvPr>
          <p:cNvSpPr/>
          <p:nvPr/>
        </p:nvSpPr>
        <p:spPr>
          <a:xfrm>
            <a:off x="565482" y="3203773"/>
            <a:ext cx="7804760" cy="2376264"/>
          </a:xfrm>
          <a:prstGeom prst="leftArrow">
            <a:avLst/>
          </a:prstGeom>
          <a:solidFill>
            <a:srgbClr val="FF9FA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 zmiany nastawienia nie jest łatwy i może wywoływać </a:t>
            </a:r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dyskomfort i opór.</a:t>
            </a:r>
            <a:endParaRPr lang="pl-PL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Nastawienie na trwałość  ukształtowane zostało w dzieciństwie, jako </a:t>
            </a:r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mechanizm obronny </a:t>
            </a:r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oparty na </a:t>
            </a:r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stałym „idealnym” ja, </a:t>
            </a:r>
          </a:p>
        </p:txBody>
      </p:sp>
    </p:spTree>
    <p:extLst>
      <p:ext uri="{BB962C8B-B14F-4D97-AF65-F5344CB8AC3E}">
        <p14:creationId xmlns:p14="http://schemas.microsoft.com/office/powerpoint/2010/main" val="2567271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CD3F1-4A47-0559-313F-8A092FB2A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3DEFFC-FB18-B44E-6A92-C61D3AF06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366" y="359838"/>
            <a:ext cx="8739540" cy="683695"/>
          </a:xfrm>
        </p:spPr>
        <p:txBody>
          <a:bodyPr>
            <a:normAutofit/>
          </a:bodyPr>
          <a:lstStyle/>
          <a:p>
            <a:pPr algn="ctr"/>
            <a:r>
              <a:rPr lang="pl-PL" sz="3600" dirty="0"/>
              <a:t>OKNA JOHARI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672F49C-849F-7318-234F-3972E542D8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449E0FC7-C928-A0F7-44ED-23A0B66AB87A}"/>
              </a:ext>
            </a:extLst>
          </p:cNvPr>
          <p:cNvSpPr/>
          <p:nvPr/>
        </p:nvSpPr>
        <p:spPr>
          <a:xfrm>
            <a:off x="449362" y="830487"/>
            <a:ext cx="9316084" cy="129316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337BE6C-AD89-A56E-5F27-00D7417A9AAF}"/>
              </a:ext>
            </a:extLst>
          </p:cNvPr>
          <p:cNvSpPr txBox="1"/>
          <p:nvPr/>
        </p:nvSpPr>
        <p:spPr>
          <a:xfrm>
            <a:off x="1385466" y="5528858"/>
            <a:ext cx="66354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ABCC22BC-E7D3-DC57-5AEC-C7544189A85C}"/>
              </a:ext>
            </a:extLst>
          </p:cNvPr>
          <p:cNvSpPr/>
          <p:nvPr/>
        </p:nvSpPr>
        <p:spPr>
          <a:xfrm>
            <a:off x="826826" y="830486"/>
            <a:ext cx="4283065" cy="2479858"/>
          </a:xfrm>
          <a:prstGeom prst="rect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spc="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ARENA</a:t>
            </a:r>
          </a:p>
          <a:p>
            <a:pPr algn="ctr"/>
            <a:endParaRPr lang="pl-PL" sz="2800" spc="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OKNO OTWARTE </a:t>
            </a:r>
          </a:p>
          <a:p>
            <a:pPr algn="ctr"/>
            <a:endParaRPr lang="pl-PL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TO,  CO </a:t>
            </a:r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WIEM O SOBIE I POKAZUJĘ INNYM 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D55F307F-9104-D251-3937-1EF2BB93A68C}"/>
              </a:ext>
            </a:extLst>
          </p:cNvPr>
          <p:cNvSpPr/>
          <p:nvPr/>
        </p:nvSpPr>
        <p:spPr>
          <a:xfrm>
            <a:off x="5107404" y="842154"/>
            <a:ext cx="4357699" cy="24798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spc="3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ŚLEPY PUNKT</a:t>
            </a:r>
          </a:p>
          <a:p>
            <a:pPr algn="ctr"/>
            <a:r>
              <a:rPr lang="pl-PL" sz="2800" spc="3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r>
              <a:rPr lang="pl-PL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OKNO ŚLEPE</a:t>
            </a:r>
          </a:p>
          <a:p>
            <a:pPr algn="ctr"/>
            <a:endParaRPr lang="pl-PL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TO, </a:t>
            </a:r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CZEGO O SOBIE NIE WIEM, ALE INNI TO WIDZĄ 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EABD254B-EAA1-29A0-B4C9-BB1E3BA7DC83}"/>
              </a:ext>
            </a:extLst>
          </p:cNvPr>
          <p:cNvSpPr/>
          <p:nvPr/>
        </p:nvSpPr>
        <p:spPr>
          <a:xfrm>
            <a:off x="826826" y="3322009"/>
            <a:ext cx="4283064" cy="2605061"/>
          </a:xfrm>
          <a:prstGeom prst="rect">
            <a:avLst/>
          </a:prstGeom>
          <a:solidFill>
            <a:srgbClr val="FFE4C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800" spc="3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FASADA</a:t>
            </a:r>
          </a:p>
          <a:p>
            <a:pPr algn="ctr"/>
            <a:endParaRPr lang="pl-PL" sz="2800" spc="3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OKNO UKRYTE</a:t>
            </a:r>
          </a:p>
          <a:p>
            <a:pPr algn="ctr"/>
            <a:endParaRPr lang="pl-PL" sz="20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TO, CO </a:t>
            </a:r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WIEM O SOBIE, ALE INNYM TEGO NIE POKAZUJĘ </a:t>
            </a:r>
          </a:p>
          <a:p>
            <a:pPr algn="ctr"/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C0BEC86E-EBEB-B61C-A972-E763D215A1DD}"/>
              </a:ext>
            </a:extLst>
          </p:cNvPr>
          <p:cNvSpPr/>
          <p:nvPr/>
        </p:nvSpPr>
        <p:spPr>
          <a:xfrm>
            <a:off x="5107404" y="3318643"/>
            <a:ext cx="4357702" cy="26050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800" spc="3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NIEPOZNANE</a:t>
            </a:r>
          </a:p>
          <a:p>
            <a:pPr algn="ctr"/>
            <a:endParaRPr lang="pl-PL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OKNO NIEZNANE</a:t>
            </a:r>
          </a:p>
          <a:p>
            <a:pPr algn="ctr"/>
            <a:endParaRPr lang="pl-PL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TO, </a:t>
            </a:r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CZEGO O SOBIE NIE WIEM I INNI TEŻ TEGO NIE WIDZĄ</a:t>
            </a:r>
          </a:p>
          <a:p>
            <a:pPr algn="ctr"/>
            <a:endParaRPr lang="pl-PL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E59B7CA-2369-256D-1BDE-2DFA1607C4CD}"/>
              </a:ext>
            </a:extLst>
          </p:cNvPr>
          <p:cNvSpPr/>
          <p:nvPr/>
        </p:nvSpPr>
        <p:spPr>
          <a:xfrm>
            <a:off x="233337" y="5923704"/>
            <a:ext cx="10081121" cy="923330"/>
          </a:xfrm>
          <a:prstGeom prst="rect">
            <a:avLst/>
          </a:prstGeom>
          <a:solidFill>
            <a:srgbClr val="FFB9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Część wiedzy o nas samych nie jest dla nas dostępna i możemy ją poznawać tylko </a:t>
            </a:r>
          </a:p>
          <a:p>
            <a:pPr algn="ctr"/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kontakcie z innymi ludźmi. 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A0787ED5-5A38-2A15-8F0A-BC1CE9CF4570}"/>
              </a:ext>
            </a:extLst>
          </p:cNvPr>
          <p:cNvSpPr/>
          <p:nvPr/>
        </p:nvSpPr>
        <p:spPr>
          <a:xfrm>
            <a:off x="220120" y="6847034"/>
            <a:ext cx="10010201" cy="5168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https://www.empowerment-coaching.com/post/czym-jest-okno-johari-test-i-cwiczenia-wazne-dla-komunikacji</a:t>
            </a:r>
            <a:endParaRPr lang="pl-PL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pl-PL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65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8CB62B5-220F-73A5-6CAD-06145CB29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948" y="359838"/>
            <a:ext cx="9504959" cy="97172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3600" dirty="0"/>
              <a:t>ZBIERANIE INFORMACJI ZWROTNEJ NA TEMAT UDZIELANEJ W  SZKOLE  PPP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0736688-D955-0300-AD31-C5B645103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30" y="1691605"/>
            <a:ext cx="9504959" cy="568863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2400" dirty="0"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endParaRPr lang="pl-PL" sz="2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l-PL" sz="2400" dirty="0">
              <a:effectLst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l-PL" sz="2400" dirty="0">
              <a:effectLst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l-PL" sz="2400" dirty="0">
              <a:effectLst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7BE6596-4C2E-09AB-82D8-3F874012D4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5BF0F17-2B14-1AF0-B839-A52E6F770851}"/>
              </a:ext>
            </a:extLst>
          </p:cNvPr>
          <p:cNvSpPr/>
          <p:nvPr/>
        </p:nvSpPr>
        <p:spPr>
          <a:xfrm>
            <a:off x="521370" y="2195661"/>
            <a:ext cx="8856984" cy="47525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Pytania o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dostępność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 szkole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PPP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Pytania o 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bariery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 korzystaniu z PPP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Pytania o 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efektywność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udzielanej PPP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pl-PL" sz="2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904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6BB9F-3D8B-D2BF-A110-33843CECD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15E9E6D-81E2-E8AE-D8AE-1648AE144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0" y="2267669"/>
            <a:ext cx="10691813" cy="277232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400" dirty="0"/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36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7200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7300" b="1" dirty="0">
                <a:solidFill>
                  <a:schemeClr val="tx2"/>
                </a:solidFill>
              </a:rPr>
              <a:t>JA I UCZEŃ ZE SPE</a:t>
            </a:r>
          </a:p>
          <a:p>
            <a:pPr marL="7200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pl-PL" sz="6400" b="1" dirty="0">
              <a:solidFill>
                <a:schemeClr val="tx2"/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7BC975F-1191-788E-9509-A384BA0C86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191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C7CC5F-A63E-2F84-CE49-21C193AAA8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6C4026-2365-B42A-AEDE-E27C4C96E8BD}"/>
              </a:ext>
            </a:extLst>
          </p:cNvPr>
          <p:cNvSpPr/>
          <p:nvPr/>
        </p:nvSpPr>
        <p:spPr>
          <a:xfrm>
            <a:off x="6642050" y="6660157"/>
            <a:ext cx="1080000" cy="539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6558D1AF-9850-1C3B-6CD7-4D39B41DBAA1}"/>
              </a:ext>
            </a:extLst>
          </p:cNvPr>
          <p:cNvSpPr txBox="1"/>
          <p:nvPr/>
        </p:nvSpPr>
        <p:spPr>
          <a:xfrm>
            <a:off x="150760" y="6660157"/>
            <a:ext cx="9311313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https://naukawpolsce.pl/aktualnosci/news%2C30386%2Clubimy-takich-jak-my-czy-nie-lubimy-innych-niz-my-sprawdzi-socjolog.html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6838ACA-38DC-B825-32C3-BAC2E0E79EE6}"/>
              </a:ext>
            </a:extLst>
          </p:cNvPr>
          <p:cNvSpPr txBox="1"/>
          <p:nvPr/>
        </p:nvSpPr>
        <p:spPr>
          <a:xfrm>
            <a:off x="233337" y="251445"/>
            <a:ext cx="104584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 WOBEC </a:t>
            </a:r>
            <a:r>
              <a:rPr lang="pl-PL" sz="3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RÓŻNORODNOŚCI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28279BAF-7821-15FB-EB70-188D64133576}"/>
              </a:ext>
            </a:extLst>
          </p:cNvPr>
          <p:cNvSpPr/>
          <p:nvPr/>
        </p:nvSpPr>
        <p:spPr>
          <a:xfrm>
            <a:off x="7373097" y="6785801"/>
            <a:ext cx="11322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trzałka: w prawo 1">
            <a:extLst>
              <a:ext uri="{FF2B5EF4-FFF2-40B4-BE49-F238E27FC236}">
                <a16:creationId xmlns:a16="http://schemas.microsoft.com/office/drawing/2014/main" id="{A2D44F6E-38D9-F0EF-6933-0C280D3780E5}"/>
              </a:ext>
            </a:extLst>
          </p:cNvPr>
          <p:cNvSpPr/>
          <p:nvPr/>
        </p:nvSpPr>
        <p:spPr>
          <a:xfrm>
            <a:off x="7339747" y="2984383"/>
            <a:ext cx="599480" cy="2464458"/>
          </a:xfrm>
          <a:prstGeom prst="rightArrow">
            <a:avLst>
              <a:gd name="adj1" fmla="val 50000"/>
              <a:gd name="adj2" fmla="val 5169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CC8A949A-F2EC-FD2A-4823-4276F9816D7A}"/>
              </a:ext>
            </a:extLst>
          </p:cNvPr>
          <p:cNvSpPr/>
          <p:nvPr/>
        </p:nvSpPr>
        <p:spPr>
          <a:xfrm>
            <a:off x="8161241" y="2700426"/>
            <a:ext cx="2298489" cy="8747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ŁATWIEJSZA KOMUNIKACJA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80EEA7A7-8D3B-2630-C922-7A3822E07AE5}"/>
              </a:ext>
            </a:extLst>
          </p:cNvPr>
          <p:cNvSpPr/>
          <p:nvPr/>
        </p:nvSpPr>
        <p:spPr>
          <a:xfrm>
            <a:off x="8160900" y="3575147"/>
            <a:ext cx="2298830" cy="917732"/>
          </a:xfrm>
          <a:prstGeom prst="rect">
            <a:avLst/>
          </a:prstGeom>
          <a:solidFill>
            <a:srgbClr val="FFCC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WSPÓLNE ZAINTERESOWANIA</a:t>
            </a:r>
          </a:p>
        </p:txBody>
      </p:sp>
      <p:sp>
        <p:nvSpPr>
          <p:cNvPr id="13" name="Schemat blokowy: proces 12">
            <a:extLst>
              <a:ext uri="{FF2B5EF4-FFF2-40B4-BE49-F238E27FC236}">
                <a16:creationId xmlns:a16="http://schemas.microsoft.com/office/drawing/2014/main" id="{8580F200-24BC-1B88-3560-50FEC3BA33DA}"/>
              </a:ext>
            </a:extLst>
          </p:cNvPr>
          <p:cNvSpPr/>
          <p:nvPr/>
        </p:nvSpPr>
        <p:spPr>
          <a:xfrm>
            <a:off x="8161241" y="4493692"/>
            <a:ext cx="2298489" cy="917732"/>
          </a:xfrm>
          <a:prstGeom prst="flowChartProcess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BEZPIECZEŃSTWO 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85442418-A11E-5BC7-5928-80336391C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13" y="1305817"/>
            <a:ext cx="7017007" cy="612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764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69FCC8-5D87-BBC8-742E-502B3DF0B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354" y="251446"/>
            <a:ext cx="9865096" cy="845506"/>
          </a:xfrm>
        </p:spPr>
        <p:txBody>
          <a:bodyPr>
            <a:normAutofit/>
          </a:bodyPr>
          <a:lstStyle/>
          <a:p>
            <a:pPr algn="ctr"/>
            <a:r>
              <a:rPr lang="pl-PL" sz="4000" dirty="0"/>
              <a:t>KULTURA KOMFORTU A SAMOROZWÓJ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BC62C85-0501-E3D1-85C9-D636AC7DA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354" y="1403573"/>
            <a:ext cx="9937104" cy="5796264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FB841FF-F509-9651-2B34-D8A22C94C2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Schemat blokowy: proces 4">
            <a:extLst>
              <a:ext uri="{FF2B5EF4-FFF2-40B4-BE49-F238E27FC236}">
                <a16:creationId xmlns:a16="http://schemas.microsoft.com/office/drawing/2014/main" id="{948EAE5C-0954-DCBB-D842-8FA379B4E602}"/>
              </a:ext>
            </a:extLst>
          </p:cNvPr>
          <p:cNvSpPr/>
          <p:nvPr/>
        </p:nvSpPr>
        <p:spPr>
          <a:xfrm>
            <a:off x="377354" y="1403573"/>
            <a:ext cx="4784995" cy="5688632"/>
          </a:xfrm>
          <a:prstGeom prst="flowChartProcess">
            <a:avLst/>
          </a:prstGeom>
          <a:solidFill>
            <a:srgbClr val="EEFF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STREFA KOMFORTU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PRZESTRZEŃ, W KTÓREJ OSOBA CZUJE SIĘ BEZPIECZNIE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czuje stresu, niepokoju,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musi się zastanawiać, czy dobrze się zachowuje czy jest oceniana, czy coś jej zagraża,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 towarzyszą jej myśli, że jest niekompetentna, niewystarczająco dobra  w porównaniu z  innymi.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9" name="Schemat blokowy: proces 8">
            <a:extLst>
              <a:ext uri="{FF2B5EF4-FFF2-40B4-BE49-F238E27FC236}">
                <a16:creationId xmlns:a16="http://schemas.microsoft.com/office/drawing/2014/main" id="{41C55DC1-583B-A5E2-259B-DE8B60CDC5F9}"/>
              </a:ext>
            </a:extLst>
          </p:cNvPr>
          <p:cNvSpPr/>
          <p:nvPr/>
        </p:nvSpPr>
        <p:spPr>
          <a:xfrm>
            <a:off x="5424414" y="1403573"/>
            <a:ext cx="4792069" cy="568863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STREFA DYSKOMFORTU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8" name="Strzałka: zakrzywiona w dół 7">
            <a:extLst>
              <a:ext uri="{FF2B5EF4-FFF2-40B4-BE49-F238E27FC236}">
                <a16:creationId xmlns:a16="http://schemas.microsoft.com/office/drawing/2014/main" id="{0CCF207A-85B9-AC28-7690-331A91643029}"/>
              </a:ext>
            </a:extLst>
          </p:cNvPr>
          <p:cNvSpPr/>
          <p:nvPr/>
        </p:nvSpPr>
        <p:spPr>
          <a:xfrm>
            <a:off x="4737830" y="1115642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9CBE317C-5694-88FE-9A6F-9E6B0455413B}"/>
              </a:ext>
            </a:extLst>
          </p:cNvPr>
          <p:cNvSpPr/>
          <p:nvPr/>
        </p:nvSpPr>
        <p:spPr>
          <a:xfrm rot="20080861">
            <a:off x="4195650" y="4511931"/>
            <a:ext cx="4464496" cy="652300"/>
          </a:xfrm>
          <a:prstGeom prst="rect">
            <a:avLst/>
          </a:prstGeom>
          <a:solidFill>
            <a:srgbClr val="FFB7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SZKOŁA PRZEZ WIELU </a:t>
            </a:r>
            <a:r>
              <a:rPr kumimoji="0" lang="pl-PL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UCZNIÓW </a:t>
            </a:r>
            <a:r>
              <a:rPr kumimoji="0" lang="pl-PL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OCENIANA JEST  JAKO MIEJSCE DYSKOMFORTU I ZAGROŻENIA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580DACDF-55B9-991B-E3BD-F3B3F46FA9E0}"/>
              </a:ext>
            </a:extLst>
          </p:cNvPr>
          <p:cNvSpPr/>
          <p:nvPr/>
        </p:nvSpPr>
        <p:spPr>
          <a:xfrm>
            <a:off x="1529482" y="5566969"/>
            <a:ext cx="2376264" cy="1367734"/>
          </a:xfrm>
          <a:prstGeom prst="ellipse">
            <a:avLst/>
          </a:prstGeom>
          <a:solidFill>
            <a:srgbClr val="E2FFC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l-PL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STREFY RELAKSU</a:t>
            </a:r>
          </a:p>
          <a:p>
            <a:pPr algn="ctr"/>
            <a:endParaRPr lang="pl-PL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D82E5944-E134-6FF7-90E6-02B7DE8D9894}"/>
              </a:ext>
            </a:extLst>
          </p:cNvPr>
          <p:cNvSpPr/>
          <p:nvPr/>
        </p:nvSpPr>
        <p:spPr>
          <a:xfrm rot="20080861">
            <a:off x="7857492" y="3612517"/>
            <a:ext cx="2718094" cy="592258"/>
          </a:xfrm>
          <a:prstGeom prst="rect">
            <a:avLst/>
          </a:prstGeom>
          <a:solidFill>
            <a:srgbClr val="FF9FA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</a:t>
            </a:r>
            <a:r>
              <a:rPr kumimoji="0" lang="pl-PL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PRZEZ WIELU </a:t>
            </a:r>
            <a:r>
              <a:rPr lang="pl-PL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NAUCZYCIELI TAKŻE</a:t>
            </a:r>
            <a:endParaRPr kumimoji="0" lang="pl-PL" sz="12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52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11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9510C8B4-944A-60D9-1437-2DAAF8281A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32305" y="2141107"/>
            <a:ext cx="1397977" cy="2106185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0683BA4-AB6D-2B87-DEF8-ACA1C89E4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672" y="359838"/>
            <a:ext cx="9072528" cy="841692"/>
          </a:xfrm>
        </p:spPr>
        <p:txBody>
          <a:bodyPr>
            <a:normAutofit fontScale="90000"/>
          </a:bodyPr>
          <a:lstStyle/>
          <a:p>
            <a:pPr marL="432000"/>
            <a:r>
              <a:rPr lang="pl-PL" sz="4000" dirty="0">
                <a:ea typeface="Open Sans" panose="020B0606030504020204" pitchFamily="34" charset="0"/>
                <a:cs typeface="Open Sans" panose="020B0606030504020204" pitchFamily="34" charset="0"/>
              </a:rPr>
              <a:t>TRZY </a:t>
            </a:r>
            <a:r>
              <a:rPr lang="pl-PL" sz="4000" i="0" dirty="0"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WIELKIE NIEPRAWDY </a:t>
            </a:r>
            <a:br>
              <a:rPr lang="pl-PL" sz="400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ea typeface="Open Sans" panose="020B0606030504020204" pitchFamily="34" charset="0"/>
                <a:cs typeface="Open Sans" panose="020B0606030504020204" pitchFamily="34" charset="0"/>
              </a:rPr>
              <a:t>WPŁYWAJĄCE </a:t>
            </a:r>
            <a:r>
              <a:rPr lang="pl-PL" sz="2200" i="0" dirty="0"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DZIŚ NA WYCHOWANIE I EDUKACJĘ   </a:t>
            </a:r>
            <a:br>
              <a:rPr lang="pl-PL" b="0" i="0" dirty="0">
                <a:solidFill>
                  <a:srgbClr val="212529"/>
                </a:solidFill>
                <a:effectLst/>
                <a:latin typeface="Poppins" panose="00000500000000000000" pitchFamily="2" charset="-18"/>
              </a:rPr>
            </a:br>
            <a:br>
              <a:rPr lang="pl-PL" b="0" i="0" dirty="0">
                <a:solidFill>
                  <a:srgbClr val="212529"/>
                </a:solidFill>
                <a:effectLst/>
                <a:latin typeface="Poppins" panose="00000500000000000000" pitchFamily="2" charset="-18"/>
              </a:rPr>
            </a:br>
            <a:b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b="0" i="0" dirty="0">
                <a:solidFill>
                  <a:schemeClr val="tx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  1. Co cię nie zabije, uczyni cię słabszym</a:t>
            </a:r>
            <a:br>
              <a:rPr lang="pl-PL" sz="2200" b="0" i="0" dirty="0">
                <a:solidFill>
                  <a:schemeClr val="tx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b="0" i="0" dirty="0">
                <a:solidFill>
                  <a:schemeClr val="tx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  2. Zawsze ufaj swoim uczuciom</a:t>
            </a:r>
            <a:br>
              <a:rPr lang="pl-PL" sz="2200" b="0" i="0" dirty="0">
                <a:solidFill>
                  <a:schemeClr val="tx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b="0" i="0" dirty="0">
                <a:solidFill>
                  <a:schemeClr val="tx1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  3. Życie to wojna między Dobrymi i Złymi ludźmi.</a:t>
            </a:r>
            <a:b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     </a:t>
            </a:r>
            <a:r>
              <a:rPr lang="pl-PL" sz="2200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ingeruje w rozwój młodych ludzi i </a:t>
            </a:r>
            <a:r>
              <a:rPr lang="pl-PL" sz="220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zagraża ich zdrowiu   psychicznemu,</a:t>
            </a:r>
            <a: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 </a:t>
            </a:r>
            <a:b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   </a:t>
            </a:r>
            <a:r>
              <a:rPr lang="pl-PL" sz="220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utrudnia</a:t>
            </a:r>
            <a:r>
              <a:rPr lang="pl-PL" sz="2200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młodym  stawanie się niezależnymi jednostkami, które potrafią  </a:t>
            </a:r>
            <a:r>
              <a:rPr lang="pl-PL" sz="220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 samodzielnie zmierzyć się ze światem</a:t>
            </a:r>
            <a:r>
              <a:rPr lang="pl-PL" b="0" i="0" dirty="0">
                <a:solidFill>
                  <a:srgbClr val="212529"/>
                </a:solidFill>
                <a:effectLst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AF2A28A-51EB-5801-9259-F2BD4640C9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1871D5D8-3A6B-48DB-EC8F-7D554E91222C}"/>
              </a:ext>
            </a:extLst>
          </p:cNvPr>
          <p:cNvSpPr/>
          <p:nvPr/>
        </p:nvSpPr>
        <p:spPr>
          <a:xfrm>
            <a:off x="3689722" y="3524857"/>
            <a:ext cx="720080" cy="432049"/>
          </a:xfrm>
          <a:prstGeom prst="down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FAE9F1DE-D1DE-8B67-0B84-050263BAC1B4}"/>
              </a:ext>
            </a:extLst>
          </p:cNvPr>
          <p:cNvSpPr/>
          <p:nvPr/>
        </p:nvSpPr>
        <p:spPr>
          <a:xfrm rot="5400000">
            <a:off x="3621879" y="1222340"/>
            <a:ext cx="588197" cy="6213152"/>
          </a:xfrm>
          <a:prstGeom prst="rect">
            <a:avLst/>
          </a:prstGeom>
          <a:solidFill>
            <a:srgbClr val="7EB9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KULTURA „BEZPIECZEŃSTWA”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61DF93C-AC6D-986D-A86F-0776931141A7}"/>
              </a:ext>
            </a:extLst>
          </p:cNvPr>
          <p:cNvSpPr/>
          <p:nvPr/>
        </p:nvSpPr>
        <p:spPr>
          <a:xfrm>
            <a:off x="809402" y="1391442"/>
            <a:ext cx="6213153" cy="588196"/>
          </a:xfrm>
          <a:prstGeom prst="rect">
            <a:avLst/>
          </a:prstGeom>
          <a:solidFill>
            <a:srgbClr val="7EB9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PRZEKONANIA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5E681D27-71BF-050A-53D3-C8BE5413FAB4}"/>
              </a:ext>
            </a:extLst>
          </p:cNvPr>
          <p:cNvSpPr/>
          <p:nvPr/>
        </p:nvSpPr>
        <p:spPr>
          <a:xfrm>
            <a:off x="1075411" y="4974393"/>
            <a:ext cx="288738" cy="484632"/>
          </a:xfrm>
          <a:prstGeom prst="rightArrow">
            <a:avLst/>
          </a:prstGeom>
          <a:solidFill>
            <a:srgbClr val="7EB9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Strzałka: w prawo 12">
            <a:extLst>
              <a:ext uri="{FF2B5EF4-FFF2-40B4-BE49-F238E27FC236}">
                <a16:creationId xmlns:a16="http://schemas.microsoft.com/office/drawing/2014/main" id="{53AC5619-18B2-ED19-BC3D-202AEC7AECEA}"/>
              </a:ext>
            </a:extLst>
          </p:cNvPr>
          <p:cNvSpPr/>
          <p:nvPr/>
        </p:nvSpPr>
        <p:spPr>
          <a:xfrm>
            <a:off x="1004962" y="5958768"/>
            <a:ext cx="288738" cy="484632"/>
          </a:xfrm>
          <a:prstGeom prst="rightArrow">
            <a:avLst/>
          </a:prstGeom>
          <a:solidFill>
            <a:srgbClr val="7EB9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E9B6FB9-1586-8556-1573-65004901A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305" y="356385"/>
            <a:ext cx="2987299" cy="432853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6714734-24B4-54A1-1073-68B8C2BB07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3286" y="4974393"/>
            <a:ext cx="1353429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58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A29FE-ADBB-23DA-2FC4-712239B45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B55C15-FE25-6D0D-C18C-EEC2567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361" y="-108594"/>
            <a:ext cx="9289033" cy="1152128"/>
          </a:xfrm>
        </p:spPr>
        <p:txBody>
          <a:bodyPr>
            <a:normAutofit fontScale="90000"/>
          </a:bodyPr>
          <a:lstStyle/>
          <a:p>
            <a:pPr algn="ctr"/>
            <a:br>
              <a:rPr lang="pl-PL" sz="3600" dirty="0"/>
            </a:br>
            <a:r>
              <a:rPr lang="pl-PL" sz="4000" dirty="0"/>
              <a:t>MODUŁ III – KLUCZOWE ZAGADNIENIA</a:t>
            </a:r>
            <a:br>
              <a:rPr lang="pl-PL" sz="3600" dirty="0"/>
            </a:br>
            <a:endParaRPr lang="pl-PL" sz="3600" dirty="0"/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0CCEDAAE-033A-EDE2-170D-62E7650ABF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5739226"/>
              </p:ext>
            </p:extLst>
          </p:nvPr>
        </p:nvGraphicFramePr>
        <p:xfrm>
          <a:off x="1" y="2627709"/>
          <a:ext cx="10691813" cy="20162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68388">
                  <a:extLst>
                    <a:ext uri="{9D8B030D-6E8A-4147-A177-3AD203B41FA5}">
                      <a16:colId xmlns:a16="http://schemas.microsoft.com/office/drawing/2014/main" val="3840236140"/>
                    </a:ext>
                  </a:extLst>
                </a:gridCol>
                <a:gridCol w="2182691">
                  <a:extLst>
                    <a:ext uri="{9D8B030D-6E8A-4147-A177-3AD203B41FA5}">
                      <a16:colId xmlns:a16="http://schemas.microsoft.com/office/drawing/2014/main" val="2125739625"/>
                    </a:ext>
                  </a:extLst>
                </a:gridCol>
                <a:gridCol w="2077109">
                  <a:extLst>
                    <a:ext uri="{9D8B030D-6E8A-4147-A177-3AD203B41FA5}">
                      <a16:colId xmlns:a16="http://schemas.microsoft.com/office/drawing/2014/main" val="2151975934"/>
                    </a:ext>
                  </a:extLst>
                </a:gridCol>
                <a:gridCol w="2230085">
                  <a:extLst>
                    <a:ext uri="{9D8B030D-6E8A-4147-A177-3AD203B41FA5}">
                      <a16:colId xmlns:a16="http://schemas.microsoft.com/office/drawing/2014/main" val="2827569923"/>
                    </a:ext>
                  </a:extLst>
                </a:gridCol>
                <a:gridCol w="2033540">
                  <a:extLst>
                    <a:ext uri="{9D8B030D-6E8A-4147-A177-3AD203B41FA5}">
                      <a16:colId xmlns:a16="http://schemas.microsoft.com/office/drawing/2014/main" val="360457055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 algn="ctr"/>
                      <a:endParaRPr lang="pl-PL" sz="1800" b="1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pl-PL" sz="1800" b="1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pl-PL" sz="1800" b="1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JA I MOJE ZASOBY</a:t>
                      </a:r>
                    </a:p>
                    <a:p>
                      <a:pPr algn="ctr"/>
                      <a:r>
                        <a:rPr lang="pl-PL" sz="1800" b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pl-PL" sz="18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JA I UCZEŃ ZE SPE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pl-PL" sz="18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JA  -  INKLUZYWNYM LIDEREM</a:t>
                      </a:r>
                    </a:p>
                    <a:p>
                      <a:pPr algn="ctr"/>
                      <a:r>
                        <a:rPr lang="pl-PL" sz="1800" b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(wprowadzenie)</a:t>
                      </a:r>
                    </a:p>
                  </a:txBody>
                  <a:tcPr>
                    <a:solidFill>
                      <a:srgbClr val="FFB9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pl-PL" sz="18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,,POROZUMIENIE BEZ PRZEMOCY”</a:t>
                      </a:r>
                    </a:p>
                    <a:p>
                      <a:pPr algn="ctr"/>
                      <a:r>
                        <a:rPr lang="pl-PL" sz="18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 ROZWOJU NAUCZYCIELA</a:t>
                      </a:r>
                    </a:p>
                  </a:txBody>
                  <a:tcPr>
                    <a:solidFill>
                      <a:srgbClr val="E5FF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pl-PL" sz="18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NAUCZYCIEL </a:t>
                      </a:r>
                    </a:p>
                    <a:p>
                      <a:pPr algn="ctr"/>
                      <a:r>
                        <a:rPr lang="pl-PL" sz="18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 POTRZEBIE - WSPARCIE</a:t>
                      </a:r>
                    </a:p>
                    <a:p>
                      <a:pPr algn="ctr"/>
                      <a:endParaRPr lang="pl-PL" sz="18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solidFill>
                      <a:srgbClr val="FFDC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775082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FF18A91-38F2-86D6-5D98-442BB19D8B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438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69459-74C9-1C90-B581-F57F94BD4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562C17-0A20-EFF6-7E2C-26831AF08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2195661"/>
            <a:ext cx="10691813" cy="295232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pl-PL" sz="4000" b="1" dirty="0">
                <a:solidFill>
                  <a:schemeClr val="tx2"/>
                </a:solidFill>
              </a:rPr>
              <a:t>JA - INKLUZYWNYM LIDEREM </a:t>
            </a: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4000" b="1" dirty="0">
                <a:solidFill>
                  <a:schemeClr val="tx2"/>
                </a:solidFill>
              </a:rPr>
              <a:t>(wprowadzenie)</a:t>
            </a:r>
            <a:endParaRPr lang="pl-PL" sz="4000" dirty="0">
              <a:solidFill>
                <a:schemeClr val="tx2"/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D25E6CD-C061-F322-7308-1C73BA9B28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014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A878-9ABD-DC59-7EAF-E3941FA74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5BCFD1E-3E00-C2D4-6EF0-BFB406B41A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21</a:t>
            </a:fld>
            <a:endParaRPr lang="pl-PL" dirty="0"/>
          </a:p>
        </p:txBody>
      </p:sp>
      <p:graphicFrame>
        <p:nvGraphicFramePr>
          <p:cNvPr id="12" name="Symbol zastępczy zawartości 11">
            <a:extLst>
              <a:ext uri="{FF2B5EF4-FFF2-40B4-BE49-F238E27FC236}">
                <a16:creationId xmlns:a16="http://schemas.microsoft.com/office/drawing/2014/main" id="{9D0634A8-632C-58D3-0CDE-471081A6E0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0003795"/>
              </p:ext>
            </p:extLst>
          </p:nvPr>
        </p:nvGraphicFramePr>
        <p:xfrm>
          <a:off x="305346" y="467469"/>
          <a:ext cx="9721080" cy="684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Prostokąt 1">
            <a:extLst>
              <a:ext uri="{FF2B5EF4-FFF2-40B4-BE49-F238E27FC236}">
                <a16:creationId xmlns:a16="http://schemas.microsoft.com/office/drawing/2014/main" id="{FC7C7412-DC3C-AA0D-3EC9-14D9D5907BE8}"/>
              </a:ext>
            </a:extLst>
          </p:cNvPr>
          <p:cNvSpPr/>
          <p:nvPr/>
        </p:nvSpPr>
        <p:spPr>
          <a:xfrm>
            <a:off x="3761730" y="2051645"/>
            <a:ext cx="2736304" cy="2304256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INKLUZYWNY  LIDER</a:t>
            </a:r>
          </a:p>
        </p:txBody>
      </p:sp>
      <p:sp>
        <p:nvSpPr>
          <p:cNvPr id="3" name="Strzałka: w dół 2">
            <a:extLst>
              <a:ext uri="{FF2B5EF4-FFF2-40B4-BE49-F238E27FC236}">
                <a16:creationId xmlns:a16="http://schemas.microsoft.com/office/drawing/2014/main" id="{8D49B642-5014-B669-4005-A4F577607931}"/>
              </a:ext>
            </a:extLst>
          </p:cNvPr>
          <p:cNvSpPr/>
          <p:nvPr/>
        </p:nvSpPr>
        <p:spPr>
          <a:xfrm>
            <a:off x="4893321" y="3635821"/>
            <a:ext cx="484632" cy="504056"/>
          </a:xfrm>
          <a:prstGeom prst="downArrow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F0B918B4-CBEB-0421-C53F-BA416FE95EFE}"/>
              </a:ext>
            </a:extLst>
          </p:cNvPr>
          <p:cNvSpPr/>
          <p:nvPr/>
        </p:nvSpPr>
        <p:spPr>
          <a:xfrm>
            <a:off x="4040761" y="4189592"/>
            <a:ext cx="2178242" cy="1061200"/>
          </a:xfrm>
          <a:prstGeom prst="roundRect">
            <a:avLst/>
          </a:prstGeom>
          <a:solidFill>
            <a:srgbClr val="FF9F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SPÓJNOŚĆ</a:t>
            </a:r>
          </a:p>
          <a:p>
            <a:pPr algn="ctr"/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INTEGRALNOŚĆ</a:t>
            </a:r>
          </a:p>
        </p:txBody>
      </p:sp>
    </p:spTree>
    <p:extLst>
      <p:ext uri="{BB962C8B-B14F-4D97-AF65-F5344CB8AC3E}">
        <p14:creationId xmlns:p14="http://schemas.microsoft.com/office/powerpoint/2010/main" val="148648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4AF8B-29BB-B979-9C39-4AB01F0B3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62DE2CF-43C6-5F26-0A62-9A666292F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5661"/>
            <a:ext cx="10691813" cy="3168352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4000" b="1" dirty="0">
                <a:solidFill>
                  <a:schemeClr val="tx2"/>
                </a:solidFill>
              </a:rPr>
              <a:t>,,POROZUMIENIE BEZ PRZEMOCY”</a:t>
            </a: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4000" b="1" dirty="0">
                <a:solidFill>
                  <a:schemeClr val="tx2"/>
                </a:solidFill>
              </a:rPr>
              <a:t>(NVC) </a:t>
            </a: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800" b="1" dirty="0">
                <a:solidFill>
                  <a:schemeClr val="tx2"/>
                </a:solidFill>
              </a:rPr>
              <a:t>W ROZWOJU OSOBISTYM i ZAWODOWYM NAUCZYCIELA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1466E9A-C441-EF3B-B733-3EB2D43208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798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F32AB-5778-240D-9873-B50962697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BA1F25-8097-E977-A6AF-7CAE6D47C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379" y="359838"/>
            <a:ext cx="9072528" cy="755703"/>
          </a:xfrm>
        </p:spPr>
        <p:txBody>
          <a:bodyPr>
            <a:normAutofit/>
          </a:bodyPr>
          <a:lstStyle/>
          <a:p>
            <a:pPr algn="ctr"/>
            <a:r>
              <a:rPr lang="pl-PL" sz="4000" dirty="0">
                <a:ea typeface="Open Sans" panose="020B0606030504020204" pitchFamily="34" charset="0"/>
                <a:cs typeface="Open Sans" panose="020B0606030504020204" pitchFamily="34" charset="0"/>
              </a:rPr>
              <a:t>ŚWIADOME ŻYCIE 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5EA8A8-3DC8-7BB9-20CB-CA669913D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79837"/>
            <a:ext cx="10386466" cy="5328392"/>
          </a:xfrm>
        </p:spPr>
        <p:txBody>
          <a:bodyPr/>
          <a:lstStyle/>
          <a:p>
            <a:pPr marL="0" indent="0">
              <a:buNone/>
            </a:pPr>
            <a:b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0EABD67-25C5-D44E-8162-9EE4188CC2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B25632B-EB17-F462-C49C-E99F9D466059}"/>
              </a:ext>
            </a:extLst>
          </p:cNvPr>
          <p:cNvSpPr/>
          <p:nvPr/>
        </p:nvSpPr>
        <p:spPr>
          <a:xfrm>
            <a:off x="616704" y="2781421"/>
            <a:ext cx="2131641" cy="2654600"/>
          </a:xfrm>
          <a:prstGeom prst="rect">
            <a:avLst/>
          </a:prstGeom>
          <a:solidFill>
            <a:srgbClr val="FFE4C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EMPATIA DLA SIEBIE</a:t>
            </a:r>
            <a:endParaRPr kumimoji="0" lang="pl-PL" sz="1800" b="1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7350E13F-D6CE-D212-89A6-A3C47F44E3DF}"/>
              </a:ext>
            </a:extLst>
          </p:cNvPr>
          <p:cNvSpPr/>
          <p:nvPr/>
        </p:nvSpPr>
        <p:spPr>
          <a:xfrm>
            <a:off x="4281371" y="2771725"/>
            <a:ext cx="2131642" cy="26642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EMPATYCZNE SŁUCHANIE</a:t>
            </a:r>
            <a:endParaRPr kumimoji="0" lang="pl-PL" sz="1800" b="1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725B1A8-CBFA-BF6B-66A7-6ABD02A9AE46}"/>
              </a:ext>
            </a:extLst>
          </p:cNvPr>
          <p:cNvSpPr/>
          <p:nvPr/>
        </p:nvSpPr>
        <p:spPr>
          <a:xfrm>
            <a:off x="7914226" y="1819899"/>
            <a:ext cx="2087046" cy="36322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700" b="1" spc="3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00" b="1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700" b="1" spc="3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700" b="1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SZCZERE WYRAŻANIE SIEBIE</a:t>
            </a:r>
            <a:endParaRPr kumimoji="0" lang="pl-PL" sz="1700" b="1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140686A3-254C-7459-48CA-EB775D60B2EC}"/>
              </a:ext>
            </a:extLst>
          </p:cNvPr>
          <p:cNvSpPr/>
          <p:nvPr/>
        </p:nvSpPr>
        <p:spPr>
          <a:xfrm>
            <a:off x="593378" y="1425834"/>
            <a:ext cx="9433047" cy="1345891"/>
          </a:xfrm>
          <a:prstGeom prst="rect">
            <a:avLst/>
          </a:prstGeom>
          <a:solidFill>
            <a:srgbClr val="FFB9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6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POROZUMIENIE BEZ PRZEMOCY</a:t>
            </a:r>
            <a:endParaRPr kumimoji="0" lang="pl-PL" sz="3200" b="1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B6B0E74D-127D-E9C6-AFCF-04B8FFAAF231}"/>
              </a:ext>
            </a:extLst>
          </p:cNvPr>
          <p:cNvSpPr/>
          <p:nvPr/>
        </p:nvSpPr>
        <p:spPr>
          <a:xfrm>
            <a:off x="7434138" y="168993"/>
            <a:ext cx="1799134" cy="755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77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9403CF-2521-84F1-66DD-DD89C80AD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387" y="323454"/>
            <a:ext cx="4248472" cy="1656384"/>
          </a:xfrm>
        </p:spPr>
        <p:txBody>
          <a:bodyPr anchor="t">
            <a:normAutofit/>
          </a:bodyPr>
          <a:lstStyle/>
          <a:p>
            <a:pPr algn="ctr"/>
            <a:r>
              <a:rPr lang="pl-PL" sz="3600" dirty="0"/>
              <a:t>EMPATIA</a:t>
            </a:r>
            <a:br>
              <a:rPr lang="pl-PL" sz="4800" dirty="0"/>
            </a:br>
            <a:endParaRPr lang="pl-PL" sz="4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BFE6A6A-B650-B3D1-F488-1EA7FFFE92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1331" y="1115541"/>
            <a:ext cx="5616624" cy="6264696"/>
          </a:xfrm>
        </p:spPr>
        <p:txBody>
          <a:bodyPr>
            <a:normAutofit/>
          </a:bodyPr>
          <a:lstStyle/>
          <a:p>
            <a:endParaRPr lang="pl-PL" dirty="0"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endParaRPr lang="pl-PL" sz="2800" dirty="0"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endParaRPr lang="pl-PL" sz="2800" dirty="0"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endParaRPr lang="pl-PL" sz="2800" dirty="0"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l-PL" sz="2800" b="1" dirty="0">
                <a:effectLst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endParaRPr lang="pl-PL" sz="2800" dirty="0"/>
          </a:p>
          <a:p>
            <a:pPr marL="0" indent="0">
              <a:lnSpc>
                <a:spcPct val="150000"/>
              </a:lnSpc>
              <a:buNone/>
            </a:pPr>
            <a:endParaRPr lang="pl-PL" sz="2800" dirty="0"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endParaRPr lang="pl-PL" sz="2800" dirty="0">
              <a:effectLst/>
            </a:endParaRP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A999398-AC8B-F43D-64A0-315998630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6396" y="755501"/>
            <a:ext cx="4376920" cy="5953949"/>
          </a:xfrm>
          <a:prstGeom prst="rect">
            <a:avLst/>
          </a:prstGeom>
          <a:noFill/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DC4371B-E59D-C473-40F7-7CB4948BA8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3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l-PL" sz="3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BB00D95A-D9EA-987E-E49F-0CA665CF160D}"/>
              </a:ext>
            </a:extLst>
          </p:cNvPr>
          <p:cNvSpPr/>
          <p:nvPr/>
        </p:nvSpPr>
        <p:spPr>
          <a:xfrm>
            <a:off x="1783496" y="1114663"/>
            <a:ext cx="2232248" cy="6480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OBECNOŚĆ, TOWARZYSZENIE 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FFEA2256-33C0-E923-978E-AEAEF73F31E8}"/>
              </a:ext>
            </a:extLst>
          </p:cNvPr>
          <p:cNvSpPr/>
          <p:nvPr/>
        </p:nvSpPr>
        <p:spPr>
          <a:xfrm>
            <a:off x="1025427" y="2159556"/>
            <a:ext cx="1296143" cy="648272"/>
          </a:xfrm>
          <a:prstGeom prst="rect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SOBIE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185D0D36-97F6-B359-F318-668CC2813C3A}"/>
              </a:ext>
            </a:extLst>
          </p:cNvPr>
          <p:cNvSpPr/>
          <p:nvPr/>
        </p:nvSpPr>
        <p:spPr>
          <a:xfrm>
            <a:off x="3329682" y="2123653"/>
            <a:ext cx="1440160" cy="6482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DRUGIEJ OSOBIE 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6189BC41-B62A-E6C7-C961-B7A6B7EC0058}"/>
              </a:ext>
            </a:extLst>
          </p:cNvPr>
          <p:cNvSpPr/>
          <p:nvPr/>
        </p:nvSpPr>
        <p:spPr>
          <a:xfrm>
            <a:off x="1078235" y="5474197"/>
            <a:ext cx="3864211" cy="64827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NARZĘDZIE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TEGO, BY BYĆ W KONTAKCIE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C895754C-B2C1-EDC6-A05F-C920493B5AF1}"/>
              </a:ext>
            </a:extLst>
          </p:cNvPr>
          <p:cNvSpPr/>
          <p:nvPr/>
        </p:nvSpPr>
        <p:spPr>
          <a:xfrm>
            <a:off x="1110272" y="6313348"/>
            <a:ext cx="1346448" cy="792205"/>
          </a:xfrm>
          <a:prstGeom prst="rect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 SOBĄ 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DC85943-0226-8361-09D7-C0A3B8315DB6}"/>
              </a:ext>
            </a:extLst>
          </p:cNvPr>
          <p:cNvSpPr/>
          <p:nvPr/>
        </p:nvSpPr>
        <p:spPr>
          <a:xfrm>
            <a:off x="3603794" y="6323736"/>
            <a:ext cx="1346448" cy="7714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INNYMI </a:t>
            </a:r>
          </a:p>
        </p:txBody>
      </p:sp>
      <p:sp>
        <p:nvSpPr>
          <p:cNvPr id="23" name="Schemat blokowy: łącznik 22">
            <a:extLst>
              <a:ext uri="{FF2B5EF4-FFF2-40B4-BE49-F238E27FC236}">
                <a16:creationId xmlns:a16="http://schemas.microsoft.com/office/drawing/2014/main" id="{318BFCA5-1C22-86F1-14A9-0F37082268EC}"/>
              </a:ext>
            </a:extLst>
          </p:cNvPr>
          <p:cNvSpPr/>
          <p:nvPr/>
        </p:nvSpPr>
        <p:spPr>
          <a:xfrm>
            <a:off x="1759163" y="2987546"/>
            <a:ext cx="2160240" cy="2051052"/>
          </a:xfrm>
          <a:prstGeom prst="flowChartConnector">
            <a:avLst/>
          </a:prstGeom>
          <a:solidFill>
            <a:srgbClr val="FFD7A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 dostrzegać </a:t>
            </a: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POTRZEBY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(zaspokojone i niezaspokojone), kryjące się za wszystkim, co robimy i mówimy</a:t>
            </a:r>
          </a:p>
        </p:txBody>
      </p:sp>
      <p:sp>
        <p:nvSpPr>
          <p:cNvPr id="24" name="Strzałka: w dół 23">
            <a:extLst>
              <a:ext uri="{FF2B5EF4-FFF2-40B4-BE49-F238E27FC236}">
                <a16:creationId xmlns:a16="http://schemas.microsoft.com/office/drawing/2014/main" id="{BF944E48-0FC2-7F4A-7DEA-F7A625906D50}"/>
              </a:ext>
            </a:extLst>
          </p:cNvPr>
          <p:cNvSpPr/>
          <p:nvPr/>
        </p:nvSpPr>
        <p:spPr>
          <a:xfrm>
            <a:off x="1783496" y="1823507"/>
            <a:ext cx="484632" cy="287830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E356E01D-9E7F-97B8-D73C-127002BD4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364" y="1820288"/>
            <a:ext cx="530398" cy="304826"/>
          </a:xfrm>
          <a:prstGeom prst="rect">
            <a:avLst/>
          </a:prstGeom>
        </p:spPr>
      </p:pic>
      <p:sp>
        <p:nvSpPr>
          <p:cNvPr id="26" name="Strzałka: w dół 25">
            <a:extLst>
              <a:ext uri="{FF2B5EF4-FFF2-40B4-BE49-F238E27FC236}">
                <a16:creationId xmlns:a16="http://schemas.microsoft.com/office/drawing/2014/main" id="{A631093D-DBDE-9BCC-93CC-42DDE23CD8F8}"/>
              </a:ext>
            </a:extLst>
          </p:cNvPr>
          <p:cNvSpPr/>
          <p:nvPr/>
        </p:nvSpPr>
        <p:spPr>
          <a:xfrm>
            <a:off x="2596967" y="2680178"/>
            <a:ext cx="484632" cy="287829"/>
          </a:xfrm>
          <a:prstGeom prst="downArrow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7" name="Obraz 26">
            <a:extLst>
              <a:ext uri="{FF2B5EF4-FFF2-40B4-BE49-F238E27FC236}">
                <a16:creationId xmlns:a16="http://schemas.microsoft.com/office/drawing/2014/main" id="{01E20542-047C-E9E5-2D2E-2999582D29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571036" y="5120517"/>
            <a:ext cx="536494" cy="30482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AF226F64-B199-C147-F353-E8D531C957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249" y="6096293"/>
            <a:ext cx="536494" cy="304826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C1D5CC17-AEF8-570D-6942-576B66474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4122" y="6107723"/>
            <a:ext cx="536494" cy="30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33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19927-0EF0-BB69-9ACE-68943FD86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D60E199-8FD6-E64E-3089-1121473E9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829" y="-398848"/>
            <a:ext cx="9144534" cy="1512167"/>
          </a:xfrm>
        </p:spPr>
        <p:txBody>
          <a:bodyPr anchor="t">
            <a:normAutofit fontScale="90000"/>
          </a:bodyPr>
          <a:lstStyle/>
          <a:p>
            <a:pPr algn="ctr"/>
            <a:br>
              <a:rPr lang="pl-PL" sz="4000" dirty="0"/>
            </a:br>
            <a:br>
              <a:rPr lang="pl-PL" sz="4000" dirty="0"/>
            </a:br>
            <a:r>
              <a:rPr lang="pl-PL" sz="4000" dirty="0"/>
              <a:t>JĘZYK ŻYRAFY I SZAKALA</a:t>
            </a:r>
            <a:br>
              <a:rPr lang="pl-PL" sz="4000" dirty="0"/>
            </a:br>
            <a:br>
              <a:rPr lang="pl-PL" sz="4000" dirty="0"/>
            </a:br>
            <a:r>
              <a:rPr lang="pl-PL" sz="3600" b="0" dirty="0"/>
              <a:t>DWA TYPY POSTAW W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85D419-BE69-42C7-07F8-CEBF3925FE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1643" y="1554493"/>
            <a:ext cx="4860560" cy="612068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endParaRPr lang="pl-PL" sz="24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7390264-3993-D76B-20A8-32CCE7B66C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3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l-PL" sz="3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50BB92D8-0ED6-3E19-3133-6C10A50924F1}"/>
              </a:ext>
            </a:extLst>
          </p:cNvPr>
          <p:cNvSpPr/>
          <p:nvPr/>
        </p:nvSpPr>
        <p:spPr>
          <a:xfrm>
            <a:off x="6028671" y="5044791"/>
            <a:ext cx="2435869" cy="229589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symbol komunikacji opartej na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ocenach, 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pl-PL" sz="16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pl-PL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iagnozach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żądaniach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DC0EFC33-C42C-007C-5B49-A4449AB183AB}"/>
              </a:ext>
            </a:extLst>
          </p:cNvPr>
          <p:cNvSpPr/>
          <p:nvPr/>
        </p:nvSpPr>
        <p:spPr>
          <a:xfrm>
            <a:off x="1865004" y="5044791"/>
            <a:ext cx="2500289" cy="23342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t>symbol komunikacji opartej na: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t>empatii 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t>dialogu  </a:t>
            </a:r>
          </a:p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t>współpracy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trzałka: w dół 13">
            <a:extLst>
              <a:ext uri="{FF2B5EF4-FFF2-40B4-BE49-F238E27FC236}">
                <a16:creationId xmlns:a16="http://schemas.microsoft.com/office/drawing/2014/main" id="{3D5BD733-1E61-7CF1-7A20-E6C90DAFA31E}"/>
              </a:ext>
            </a:extLst>
          </p:cNvPr>
          <p:cNvSpPr/>
          <p:nvPr/>
        </p:nvSpPr>
        <p:spPr>
          <a:xfrm>
            <a:off x="2771923" y="4306086"/>
            <a:ext cx="484632" cy="828251"/>
          </a:xfrm>
          <a:prstGeom prst="downArrow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trzałka: w dół 14">
            <a:extLst>
              <a:ext uri="{FF2B5EF4-FFF2-40B4-BE49-F238E27FC236}">
                <a16:creationId xmlns:a16="http://schemas.microsoft.com/office/drawing/2014/main" id="{07F9E15A-9B6F-784A-763B-EBBEDF394C9B}"/>
              </a:ext>
            </a:extLst>
          </p:cNvPr>
          <p:cNvSpPr/>
          <p:nvPr/>
        </p:nvSpPr>
        <p:spPr>
          <a:xfrm>
            <a:off x="7004290" y="4255956"/>
            <a:ext cx="484632" cy="828251"/>
          </a:xfrm>
          <a:prstGeom prst="downArrow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AC14F22-2F47-4506-F2C0-A9C7C3723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352" y="2018748"/>
            <a:ext cx="2709061" cy="265133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C5086090-E985-8408-7806-50F3FCF3A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012" y="1982737"/>
            <a:ext cx="2677188" cy="265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6884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26C4A-A4EB-EC1A-59C8-3FBE8DDE8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E32746-E656-9533-FD65-2353F3A88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46" y="-324618"/>
            <a:ext cx="9144536" cy="1728234"/>
          </a:xfrm>
        </p:spPr>
        <p:txBody>
          <a:bodyPr anchor="t">
            <a:normAutofit/>
          </a:bodyPr>
          <a:lstStyle/>
          <a:p>
            <a:pPr algn="ctr"/>
            <a:br>
              <a:rPr lang="pl-PL" sz="4000" dirty="0"/>
            </a:br>
            <a:br>
              <a:rPr lang="pl-PL" sz="4000" dirty="0"/>
            </a:br>
            <a:endParaRPr lang="pl-PL" sz="27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88307CA-8D36-59D6-04A3-0151C5B69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1330" y="1187548"/>
            <a:ext cx="5004577" cy="552335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endParaRPr lang="pl-PL" sz="24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33D184A-0F55-1AA5-D849-540B8FB9B0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7019837"/>
            <a:ext cx="1080000" cy="180000"/>
          </a:xfrm>
        </p:spPr>
        <p:txBody>
          <a:bodyPr anchor="ctr">
            <a:normAutofit fontScale="92500" lnSpcReduction="20000"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3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l-PL" sz="3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442875CF-AE31-7CC0-5D86-09A225ED5C9A}"/>
              </a:ext>
            </a:extLst>
          </p:cNvPr>
          <p:cNvSpPr/>
          <p:nvPr/>
        </p:nvSpPr>
        <p:spPr>
          <a:xfrm>
            <a:off x="5616624" y="3170765"/>
            <a:ext cx="4553818" cy="42814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1102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lubi wygrywać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walczy;</a:t>
            </a:r>
          </a:p>
          <a:p>
            <a:pPr marR="0" lvl="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R="0" lvl="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R="0" lvl="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ocenia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interpretuje, uogólnia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często  mówi </a:t>
            </a:r>
            <a:r>
              <a:rPr kumimoji="0" lang="pl-PL" sz="14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musisz, nie wolno, powinno się;</a:t>
            </a:r>
          </a:p>
          <a:p>
            <a:pPr marL="285750" marR="0" lvl="0" indent="-28575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zrzuca winę na innych;</a:t>
            </a:r>
          </a:p>
          <a:p>
            <a:pPr marL="285750" marR="0" lvl="0" indent="-28575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ziała,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zanim sprawdzi, co jest dla niego ważne;</a:t>
            </a: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endParaRPr lang="pl-PL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lvl="0" indent="-28575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defTabSz="1007943">
              <a:buClr>
                <a:srgbClr val="003399"/>
              </a:buClr>
              <a:buFont typeface="Wingdings" panose="05000000000000000000" pitchFamily="2" charset="2"/>
              <a:buChar char="q"/>
              <a:defRPr/>
            </a:pPr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myśli, że wszyscy </a:t>
            </a:r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robią mu na złość. </a:t>
            </a: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Tx/>
              <a:buNone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00000"/>
              </a:lnSpc>
              <a:spcBef>
                <a:spcPts val="1102"/>
              </a:spcBef>
              <a:spcAft>
                <a:spcPts val="0"/>
              </a:spcAft>
              <a:buClr>
                <a:srgbClr val="003399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2A7C681-ACD5-23BA-0D0C-F3DA30CFF9FE}"/>
              </a:ext>
            </a:extLst>
          </p:cNvPr>
          <p:cNvSpPr/>
          <p:nvPr/>
        </p:nvSpPr>
        <p:spPr>
          <a:xfrm>
            <a:off x="521371" y="3170766"/>
            <a:ext cx="4644536" cy="42814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just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just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just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lubi współpracować, 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chce dialogu i rozwiązania, które uwzględni innych;</a:t>
            </a:r>
          </a:p>
          <a:p>
            <a:pPr marL="285750" marR="0" lvl="0" indent="-28575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ocenia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lecz </a:t>
            </a: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skupia się na faktach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R="0" lvl="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bierze odpowiedzialność 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 swoje czyny;</a:t>
            </a:r>
          </a:p>
          <a:p>
            <a:pPr marL="342900" marR="0" lvl="0" indent="-34290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mówi co czuje i co jest dla niej ważne 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pyta innych, co jest ważne dla nich;</a:t>
            </a:r>
          </a:p>
          <a:p>
            <a:pPr marL="285750" marR="0" lvl="0" indent="-28575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l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myśli, kto jej coś zrobił</a:t>
            </a:r>
            <a:r>
              <a:rPr lang="pl-PL" sz="1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tylko pyta i rozmawia.</a:t>
            </a:r>
          </a:p>
          <a:p>
            <a:pPr marL="342900" marR="0" lvl="0" indent="-342900" algn="just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just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lvl="0" indent="-342900" algn="just" defTabSz="100794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Caslon Pro"/>
              <a:ea typeface="Adobe Caslon Pro"/>
              <a:cs typeface="Times New Roman" panose="02020603050405020304" pitchFamily="18" charset="0"/>
            </a:endParaRPr>
          </a:p>
        </p:txBody>
      </p:sp>
      <p:sp>
        <p:nvSpPr>
          <p:cNvPr id="14" name="Strzałka: w dół 13">
            <a:extLst>
              <a:ext uri="{FF2B5EF4-FFF2-40B4-BE49-F238E27FC236}">
                <a16:creationId xmlns:a16="http://schemas.microsoft.com/office/drawing/2014/main" id="{ED76B59A-7B37-4CBC-C126-4335E6766669}"/>
              </a:ext>
            </a:extLst>
          </p:cNvPr>
          <p:cNvSpPr/>
          <p:nvPr/>
        </p:nvSpPr>
        <p:spPr>
          <a:xfrm>
            <a:off x="2352520" y="2594691"/>
            <a:ext cx="484632" cy="828251"/>
          </a:xfrm>
          <a:prstGeom prst="downArrow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trzałka: w dół 14">
            <a:extLst>
              <a:ext uri="{FF2B5EF4-FFF2-40B4-BE49-F238E27FC236}">
                <a16:creationId xmlns:a16="http://schemas.microsoft.com/office/drawing/2014/main" id="{E7278C91-1586-CBB1-7937-8D6FAACF3DA6}"/>
              </a:ext>
            </a:extLst>
          </p:cNvPr>
          <p:cNvSpPr/>
          <p:nvPr/>
        </p:nvSpPr>
        <p:spPr>
          <a:xfrm>
            <a:off x="7634608" y="2616015"/>
            <a:ext cx="484632" cy="806927"/>
          </a:xfrm>
          <a:prstGeom prst="downArrow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D031F51-E8DD-FCEA-2977-297918A00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82" y="540704"/>
            <a:ext cx="2521850" cy="246811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6287796-CD84-311B-1A28-72554DB4C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372" y="422922"/>
            <a:ext cx="2521851" cy="25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127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31F1F16-4B9D-9BFC-1275-626D5941B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02" y="179438"/>
            <a:ext cx="8856505" cy="936103"/>
          </a:xfrm>
        </p:spPr>
        <p:txBody>
          <a:bodyPr>
            <a:norm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4 KROKI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E76E39B-B487-E6B6-1703-FED260BAA0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795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pl-PL" sz="795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DB6E378-2004-BE50-3A6A-87F58D391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501" y="2493245"/>
            <a:ext cx="1981980" cy="480906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671A3E9-3E9D-D0A6-79F3-8C48D1F7B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253" y="2434296"/>
            <a:ext cx="2006326" cy="4857957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9345E955-A4D6-5185-3E05-E7DDD1162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9895" y="269679"/>
            <a:ext cx="2115032" cy="210125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B3D79E2-4810-325B-F15E-F2579EBE6F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4945" y="284930"/>
            <a:ext cx="2115032" cy="206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39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B5846-6B3C-6AB8-A45B-A0CE0A99D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41CBE2-3092-8227-15F0-60F122831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02" y="281901"/>
            <a:ext cx="7973307" cy="1052656"/>
          </a:xfrm>
        </p:spPr>
        <p:txBody>
          <a:bodyPr>
            <a:normAutofit fontScale="90000"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ŚCIEŻKA EMPATYCZNA </a:t>
            </a:r>
            <a:br>
              <a:rPr lang="pl-PL" sz="4000" dirty="0"/>
            </a:br>
            <a:r>
              <a:rPr lang="pl-PL" sz="4000" dirty="0"/>
              <a:t>   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FBCD157-A604-AC5D-0076-FC19FD08B7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63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795" b="0" i="0" u="none" strike="noStrike" kern="1200" cap="none" spc="0" normalizeH="0" baseline="0" noProof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3637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pl-PL" sz="795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EB20513C-678B-47AE-021E-82B959606B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275788"/>
              </p:ext>
            </p:extLst>
          </p:nvPr>
        </p:nvGraphicFramePr>
        <p:xfrm>
          <a:off x="233338" y="1187549"/>
          <a:ext cx="10225136" cy="88955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12262">
                  <a:extLst>
                    <a:ext uri="{9D8B030D-6E8A-4147-A177-3AD203B41FA5}">
                      <a16:colId xmlns:a16="http://schemas.microsoft.com/office/drawing/2014/main" val="1346741783"/>
                    </a:ext>
                  </a:extLst>
                </a:gridCol>
                <a:gridCol w="7612874">
                  <a:extLst>
                    <a:ext uri="{9D8B030D-6E8A-4147-A177-3AD203B41FA5}">
                      <a16:colId xmlns:a16="http://schemas.microsoft.com/office/drawing/2014/main" val="1074432464"/>
                    </a:ext>
                  </a:extLst>
                </a:gridCol>
              </a:tblGrid>
              <a:tr h="1765063"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extLst>
                  <a:ext uri="{0D108BD9-81ED-4DB2-BD59-A6C34878D82A}">
                    <a16:rowId xmlns:a16="http://schemas.microsoft.com/office/drawing/2014/main" val="717990895"/>
                  </a:ext>
                </a:extLst>
              </a:tr>
              <a:tr h="1835337"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extLst>
                  <a:ext uri="{0D108BD9-81ED-4DB2-BD59-A6C34878D82A}">
                    <a16:rowId xmlns:a16="http://schemas.microsoft.com/office/drawing/2014/main" val="137581119"/>
                  </a:ext>
                </a:extLst>
              </a:tr>
              <a:tr h="1765063"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extLst>
                  <a:ext uri="{0D108BD9-81ED-4DB2-BD59-A6C34878D82A}">
                    <a16:rowId xmlns:a16="http://schemas.microsoft.com/office/drawing/2014/main" val="2496267533"/>
                  </a:ext>
                </a:extLst>
              </a:tr>
              <a:tr h="1765063"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extLst>
                  <a:ext uri="{0D108BD9-81ED-4DB2-BD59-A6C34878D82A}">
                    <a16:rowId xmlns:a16="http://schemas.microsoft.com/office/drawing/2014/main" val="2394133742"/>
                  </a:ext>
                </a:extLst>
              </a:tr>
              <a:tr h="1765063"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tc>
                  <a:txBody>
                    <a:bodyPr/>
                    <a:lstStyle/>
                    <a:p>
                      <a:endParaRPr lang="pl-PL" sz="1400" dirty="0"/>
                    </a:p>
                  </a:txBody>
                  <a:tcPr marL="72746" marR="72746" marT="36373" marB="36373"/>
                </a:tc>
                <a:extLst>
                  <a:ext uri="{0D108BD9-81ED-4DB2-BD59-A6C34878D82A}">
                    <a16:rowId xmlns:a16="http://schemas.microsoft.com/office/drawing/2014/main" val="1576378671"/>
                  </a:ext>
                </a:extLst>
              </a:tr>
            </a:tbl>
          </a:graphicData>
        </a:graphic>
      </p:graphicFrame>
      <p:sp>
        <p:nvSpPr>
          <p:cNvPr id="5" name="Prostokąt 4">
            <a:extLst>
              <a:ext uri="{FF2B5EF4-FFF2-40B4-BE49-F238E27FC236}">
                <a16:creationId xmlns:a16="http://schemas.microsoft.com/office/drawing/2014/main" id="{C48FBBC3-E3DF-0ABF-479E-2250AC79912B}"/>
              </a:ext>
            </a:extLst>
          </p:cNvPr>
          <p:cNvSpPr/>
          <p:nvPr/>
        </p:nvSpPr>
        <p:spPr>
          <a:xfrm>
            <a:off x="377355" y="2339677"/>
            <a:ext cx="1983088" cy="914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OBSERWACJA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E2BDB07-1048-66F7-AE4E-469C5EE967DD}"/>
              </a:ext>
            </a:extLst>
          </p:cNvPr>
          <p:cNvSpPr/>
          <p:nvPr/>
        </p:nvSpPr>
        <p:spPr>
          <a:xfrm>
            <a:off x="2991411" y="2317022"/>
            <a:ext cx="1983088" cy="914400"/>
          </a:xfrm>
          <a:prstGeom prst="rect">
            <a:avLst/>
          </a:prstGeom>
          <a:solidFill>
            <a:srgbClr val="FFC9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UCZUCIA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C9D2DFB5-56C9-2240-6DBB-2E6E32600A2C}"/>
              </a:ext>
            </a:extLst>
          </p:cNvPr>
          <p:cNvSpPr/>
          <p:nvPr/>
        </p:nvSpPr>
        <p:spPr>
          <a:xfrm>
            <a:off x="5587812" y="2331388"/>
            <a:ext cx="199382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POTRZEBY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E2255953-6A06-B83E-F84B-84CD4D8CA71C}"/>
              </a:ext>
            </a:extLst>
          </p:cNvPr>
          <p:cNvSpPr/>
          <p:nvPr/>
        </p:nvSpPr>
        <p:spPr>
          <a:xfrm>
            <a:off x="8113442" y="2323349"/>
            <a:ext cx="1993819" cy="914400"/>
          </a:xfrm>
          <a:prstGeom prst="rect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PROŚBA</a:t>
            </a:r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BE79C170-9150-6392-74ED-9EA12BBA4897}"/>
              </a:ext>
            </a:extLst>
          </p:cNvPr>
          <p:cNvSpPr/>
          <p:nvPr/>
        </p:nvSpPr>
        <p:spPr>
          <a:xfrm>
            <a:off x="402545" y="4307243"/>
            <a:ext cx="1957897" cy="914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Kiedy…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3B57219-67DB-5C16-55BC-2E73DC498F6D}"/>
              </a:ext>
            </a:extLst>
          </p:cNvPr>
          <p:cNvSpPr/>
          <p:nvPr/>
        </p:nvSpPr>
        <p:spPr>
          <a:xfrm>
            <a:off x="3042269" y="4288214"/>
            <a:ext cx="1851393" cy="914400"/>
          </a:xfrm>
          <a:prstGeom prst="rect">
            <a:avLst/>
          </a:prstGeom>
          <a:solidFill>
            <a:srgbClr val="FFC9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czuję….,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5077971E-D012-F8EF-D6F7-D75C0BACEEB7}"/>
              </a:ext>
            </a:extLst>
          </p:cNvPr>
          <p:cNvSpPr/>
          <p:nvPr/>
        </p:nvSpPr>
        <p:spPr>
          <a:xfrm>
            <a:off x="5532192" y="4347803"/>
            <a:ext cx="204944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 potrzebuję…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74120E1C-669D-B9DD-B859-D66BDA08C5A5}"/>
              </a:ext>
            </a:extLst>
          </p:cNvPr>
          <p:cNvSpPr/>
          <p:nvPr/>
        </p:nvSpPr>
        <p:spPr>
          <a:xfrm>
            <a:off x="8191688" y="4288214"/>
            <a:ext cx="1934539" cy="914400"/>
          </a:xfrm>
          <a:prstGeom prst="rect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Proszę…</a:t>
            </a:r>
          </a:p>
        </p:txBody>
      </p:sp>
      <p:sp>
        <p:nvSpPr>
          <p:cNvPr id="14" name="Strzałka: w prawo 13">
            <a:extLst>
              <a:ext uri="{FF2B5EF4-FFF2-40B4-BE49-F238E27FC236}">
                <a16:creationId xmlns:a16="http://schemas.microsoft.com/office/drawing/2014/main" id="{5F520853-9EB3-14BA-25F1-06B42610FD2C}"/>
              </a:ext>
            </a:extLst>
          </p:cNvPr>
          <p:cNvSpPr/>
          <p:nvPr/>
        </p:nvSpPr>
        <p:spPr>
          <a:xfrm>
            <a:off x="2446566" y="2553022"/>
            <a:ext cx="383173" cy="484632"/>
          </a:xfrm>
          <a:prstGeom prst="right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Strzałka: w prawo 14">
            <a:extLst>
              <a:ext uri="{FF2B5EF4-FFF2-40B4-BE49-F238E27FC236}">
                <a16:creationId xmlns:a16="http://schemas.microsoft.com/office/drawing/2014/main" id="{1DBE76FE-92CB-3B26-66D9-ECECABC37F90}"/>
              </a:ext>
            </a:extLst>
          </p:cNvPr>
          <p:cNvSpPr/>
          <p:nvPr/>
        </p:nvSpPr>
        <p:spPr>
          <a:xfrm>
            <a:off x="5116247" y="2531906"/>
            <a:ext cx="369210" cy="484632"/>
          </a:xfrm>
          <a:prstGeom prst="right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trzałka: w prawo 15">
            <a:extLst>
              <a:ext uri="{FF2B5EF4-FFF2-40B4-BE49-F238E27FC236}">
                <a16:creationId xmlns:a16="http://schemas.microsoft.com/office/drawing/2014/main" id="{0F5B15BE-5C58-DC2B-DC69-02A97CCA5FEB}"/>
              </a:ext>
            </a:extLst>
          </p:cNvPr>
          <p:cNvSpPr/>
          <p:nvPr/>
        </p:nvSpPr>
        <p:spPr>
          <a:xfrm>
            <a:off x="7700716" y="2531906"/>
            <a:ext cx="342924" cy="484632"/>
          </a:xfrm>
          <a:prstGeom prst="right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trzałka: w prawo 16">
            <a:extLst>
              <a:ext uri="{FF2B5EF4-FFF2-40B4-BE49-F238E27FC236}">
                <a16:creationId xmlns:a16="http://schemas.microsoft.com/office/drawing/2014/main" id="{757419F1-4E97-E98C-26E7-A4963215E71A}"/>
              </a:ext>
            </a:extLst>
          </p:cNvPr>
          <p:cNvSpPr/>
          <p:nvPr/>
        </p:nvSpPr>
        <p:spPr>
          <a:xfrm>
            <a:off x="2500125" y="4545668"/>
            <a:ext cx="370340" cy="484632"/>
          </a:xfrm>
          <a:prstGeom prst="right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trzałka: w prawo 17">
            <a:extLst>
              <a:ext uri="{FF2B5EF4-FFF2-40B4-BE49-F238E27FC236}">
                <a16:creationId xmlns:a16="http://schemas.microsoft.com/office/drawing/2014/main" id="{35DF2388-93FB-8DE1-E1D0-34DBA24B1FFD}"/>
              </a:ext>
            </a:extLst>
          </p:cNvPr>
          <p:cNvSpPr/>
          <p:nvPr/>
        </p:nvSpPr>
        <p:spPr>
          <a:xfrm>
            <a:off x="5065466" y="4503098"/>
            <a:ext cx="336276" cy="484632"/>
          </a:xfrm>
          <a:prstGeom prst="right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: w prawo 18">
            <a:extLst>
              <a:ext uri="{FF2B5EF4-FFF2-40B4-BE49-F238E27FC236}">
                <a16:creationId xmlns:a16="http://schemas.microsoft.com/office/drawing/2014/main" id="{C3989290-0AED-6E76-C096-FD91CB983370}"/>
              </a:ext>
            </a:extLst>
          </p:cNvPr>
          <p:cNvSpPr/>
          <p:nvPr/>
        </p:nvSpPr>
        <p:spPr>
          <a:xfrm>
            <a:off x="7681547" y="4522127"/>
            <a:ext cx="342925" cy="484632"/>
          </a:xfrm>
          <a:prstGeom prst="right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37148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C456A-B213-EC27-CFD2-449887E33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EA79B7-77BC-C4DD-D5AD-A21946CEF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51" y="359839"/>
            <a:ext cx="9244656" cy="721076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000" dirty="0"/>
              <a:t>ROZPOZNANIE WŁASNEGO JĘZYKA</a:t>
            </a:r>
            <a:br>
              <a:rPr lang="pl-PL" sz="3600" dirty="0"/>
            </a:br>
            <a:br>
              <a:rPr lang="pl-PL" sz="3600" dirty="0"/>
            </a:br>
            <a:br>
              <a:rPr lang="pl-PL" sz="3600" dirty="0"/>
            </a:br>
            <a:endParaRPr lang="pl-PL" sz="36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981A188-B0C1-43CE-52C4-C2491C0789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8E314E98-66AF-DA26-A066-39B6FA266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633" y="827509"/>
            <a:ext cx="9244656" cy="5832330"/>
          </a:xfrm>
        </p:spPr>
        <p:txBody>
          <a:bodyPr/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5BA8FD5-5FD2-E570-17CC-E2127D02BA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6575188"/>
              </p:ext>
            </p:extLst>
          </p:nvPr>
        </p:nvGraphicFramePr>
        <p:xfrm>
          <a:off x="565482" y="899837"/>
          <a:ext cx="9389151" cy="453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az 4">
            <a:extLst>
              <a:ext uri="{FF2B5EF4-FFF2-40B4-BE49-F238E27FC236}">
                <a16:creationId xmlns:a16="http://schemas.microsoft.com/office/drawing/2014/main" id="{A1F16FE0-C06B-DAC3-2761-2DE123DA3A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2009" y="4059142"/>
            <a:ext cx="1668048" cy="1632504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B12249A3-5EDE-3509-9E6B-D4ED7C5F17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9297" y="4073925"/>
            <a:ext cx="1573937" cy="163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96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D6D4F-2728-B0A1-2209-CA31C0802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9B286E3-1A63-1252-5613-BA583F6CB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2195661"/>
            <a:ext cx="10691812" cy="295236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4000" b="1" dirty="0">
                <a:solidFill>
                  <a:schemeClr val="tx2"/>
                </a:solidFill>
              </a:rPr>
              <a:t>JA I MOJE ZASOBY</a:t>
            </a: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4F5A4A6-9185-732C-7A5D-EDB028F8CB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6184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A7F67-FDAA-F38C-2107-3D05C281A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0F0BB48-67F0-A0EB-4B68-8CA1ACCF9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54695" y="2195661"/>
            <a:ext cx="10746507" cy="295232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36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4000" b="1" dirty="0">
                <a:solidFill>
                  <a:schemeClr val="tx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NAUCZYCIEL W POTRZEBIE</a:t>
            </a: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5">
                  <a:lumMod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5">
                  <a:lumMod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b="1" dirty="0">
              <a:solidFill>
                <a:schemeClr val="accent5">
                  <a:lumMod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4800" dirty="0">
              <a:solidFill>
                <a:srgbClr val="FF0000"/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1C2583A-86AF-7E51-9385-8C384D78A8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9078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8D50461E-5F2E-C85E-28F2-13A2670F4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03861" y="107429"/>
            <a:ext cx="2146780" cy="2808312"/>
          </a:xfr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C7A71B22-9618-B287-8B9E-0AA562D70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041" y="2927766"/>
            <a:ext cx="4026803" cy="432057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A1D5DACC-287F-829C-9CAF-3117C5093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22" y="359838"/>
            <a:ext cx="10513168" cy="827711"/>
          </a:xfrm>
        </p:spPr>
        <p:txBody>
          <a:bodyPr>
            <a:normAutofit/>
          </a:bodyPr>
          <a:lstStyle/>
          <a:p>
            <a:r>
              <a:rPr lang="pl-PL" dirty="0"/>
              <a:t>WYNIKI BADANIA 7 TYS. NAUCZYCIELI (2023 r.)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75A72C8-4FF5-88FA-2A87-AEE0B8E4AE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E4A725D0-0784-AF0E-98A7-DAAFA8FCD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15741"/>
            <a:ext cx="4214619" cy="4572223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99181634-CFFF-D3C5-114C-8E2DE463B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04818"/>
            <a:ext cx="8370082" cy="211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323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7E0E9D2-1E98-A69D-0F47-168BBB678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467469"/>
            <a:ext cx="9505055" cy="1332369"/>
          </a:xfrm>
        </p:spPr>
        <p:txBody>
          <a:bodyPr>
            <a:normAutofit/>
          </a:bodyPr>
          <a:lstStyle/>
          <a:p>
            <a:pPr algn="ctr"/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t>MOTYWACJA DO PRACY A KLUCZOWE POTRZEBY</a:t>
            </a:r>
            <a:endParaRPr lang="pl-PL" sz="36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CBE3AAD-D54A-3767-4D77-CF3EE1B5DF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A304781-88DF-7ACD-5891-2034C9DA9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824" y="1547589"/>
            <a:ext cx="7064163" cy="301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834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C5E76-A63C-5FFB-5CAD-7C761B54A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5788318-84CB-B9F7-5A48-782F1C1128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33</a:t>
            </a:fld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4759601-D74D-3402-5EB8-3CAB02F78504}"/>
              </a:ext>
            </a:extLst>
          </p:cNvPr>
          <p:cNvSpPr/>
          <p:nvPr/>
        </p:nvSpPr>
        <p:spPr>
          <a:xfrm>
            <a:off x="58260" y="153162"/>
            <a:ext cx="10323037" cy="1420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WYPALENIE ZAWODOWE </a:t>
            </a:r>
            <a:r>
              <a:rPr lang="pl-PL" sz="3600" i="0" dirty="0">
                <a:solidFill>
                  <a:schemeClr val="tx2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(ICD-11)</a:t>
            </a:r>
          </a:p>
          <a:p>
            <a:endParaRPr lang="pl-PL" sz="28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6CA90891-D192-AC2E-54E8-A8940B1FE5EF}"/>
              </a:ext>
            </a:extLst>
          </p:cNvPr>
          <p:cNvSpPr/>
          <p:nvPr/>
        </p:nvSpPr>
        <p:spPr>
          <a:xfrm>
            <a:off x="3729784" y="1658878"/>
            <a:ext cx="1198132" cy="58381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210E65FC-A231-D4B6-E1A5-2FF28F7E8D3E}"/>
              </a:ext>
            </a:extLst>
          </p:cNvPr>
          <p:cNvSpPr/>
          <p:nvPr/>
        </p:nvSpPr>
        <p:spPr>
          <a:xfrm>
            <a:off x="2656971" y="3668397"/>
            <a:ext cx="3667891" cy="539324"/>
          </a:xfrm>
          <a:prstGeom prst="rect">
            <a:avLst/>
          </a:prstGeom>
          <a:solidFill>
            <a:srgbClr val="E5FFE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DUŻE ZAANGAŻOWANIE W PRACĘ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FAF83B4-6261-B5BA-2379-27ACE37CCB84}"/>
              </a:ext>
            </a:extLst>
          </p:cNvPr>
          <p:cNvSpPr/>
          <p:nvPr/>
        </p:nvSpPr>
        <p:spPr>
          <a:xfrm>
            <a:off x="2656971" y="4360235"/>
            <a:ext cx="3701685" cy="588724"/>
          </a:xfrm>
          <a:prstGeom prst="rect">
            <a:avLst/>
          </a:prstGeom>
          <a:solidFill>
            <a:srgbClr val="FFE4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PRZECIĄŻENIE OBOWIĄZKAMI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93B8F4E0-4BDD-B639-37E9-A5CC395946E1}"/>
              </a:ext>
            </a:extLst>
          </p:cNvPr>
          <p:cNvSpPr/>
          <p:nvPr/>
        </p:nvSpPr>
        <p:spPr>
          <a:xfrm>
            <a:off x="1619636" y="5015427"/>
            <a:ext cx="5868363" cy="635208"/>
          </a:xfrm>
          <a:prstGeom prst="rect">
            <a:avLst/>
          </a:prstGeom>
          <a:solidFill>
            <a:srgbClr val="FFCC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DUŻA ODPOWIEDZIALNOŚĆ ZA PODEJMOWANE DECYZJE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3D3F0F64-8CDE-3E32-B0E6-1C9BE429C72D}"/>
              </a:ext>
            </a:extLst>
          </p:cNvPr>
          <p:cNvSpPr/>
          <p:nvPr/>
        </p:nvSpPr>
        <p:spPr>
          <a:xfrm>
            <a:off x="757547" y="6360081"/>
            <a:ext cx="7343750" cy="6352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POCZUCIE PRESJI ZE STRONY ŚRODOWISKA ZAWODOWEGO I PRYWATNEGO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021509CC-3EFA-D4E7-7648-DEBBDFA07602}"/>
              </a:ext>
            </a:extLst>
          </p:cNvPr>
          <p:cNvSpPr/>
          <p:nvPr/>
        </p:nvSpPr>
        <p:spPr>
          <a:xfrm>
            <a:off x="964182" y="5679324"/>
            <a:ext cx="7046019" cy="63520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ZABURZONY BALANS MIĘDZY ŻYCIEM ZAWODOWYM A PRYWATNYM 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69772BC1-2B5B-AD99-2AA0-BAD988FC440E}"/>
              </a:ext>
            </a:extLst>
          </p:cNvPr>
          <p:cNvSpPr/>
          <p:nvPr/>
        </p:nvSpPr>
        <p:spPr>
          <a:xfrm>
            <a:off x="7970693" y="1920800"/>
            <a:ext cx="2266081" cy="6575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OSTRY KRYZYS PSYCHICZNY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9276D6EC-B9E0-CD4C-3817-A40FD5033ECC}"/>
              </a:ext>
            </a:extLst>
          </p:cNvPr>
          <p:cNvSpPr/>
          <p:nvPr/>
        </p:nvSpPr>
        <p:spPr>
          <a:xfrm>
            <a:off x="8133357" y="1127890"/>
            <a:ext cx="2247941" cy="5550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TRAUMATYCZNE WYDARZENIE</a:t>
            </a:r>
          </a:p>
        </p:txBody>
      </p:sp>
      <p:sp>
        <p:nvSpPr>
          <p:cNvPr id="15" name="Strzałka: w dół 14">
            <a:extLst>
              <a:ext uri="{FF2B5EF4-FFF2-40B4-BE49-F238E27FC236}">
                <a16:creationId xmlns:a16="http://schemas.microsoft.com/office/drawing/2014/main" id="{65166260-C0ED-FBAD-BC6A-8E1975808555}"/>
              </a:ext>
            </a:extLst>
          </p:cNvPr>
          <p:cNvSpPr/>
          <p:nvPr/>
        </p:nvSpPr>
        <p:spPr>
          <a:xfrm>
            <a:off x="8932484" y="1793185"/>
            <a:ext cx="342498" cy="187742"/>
          </a:xfrm>
          <a:prstGeom prst="down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trzałka: w górę 17">
            <a:extLst>
              <a:ext uri="{FF2B5EF4-FFF2-40B4-BE49-F238E27FC236}">
                <a16:creationId xmlns:a16="http://schemas.microsoft.com/office/drawing/2014/main" id="{C7F5A503-E771-9C50-E7E0-5E52CE11555A}"/>
              </a:ext>
            </a:extLst>
          </p:cNvPr>
          <p:cNvSpPr/>
          <p:nvPr/>
        </p:nvSpPr>
        <p:spPr>
          <a:xfrm>
            <a:off x="3703799" y="3005616"/>
            <a:ext cx="1198132" cy="492140"/>
          </a:xfrm>
          <a:prstGeom prst="upArrow">
            <a:avLst>
              <a:gd name="adj1" fmla="val 50000"/>
              <a:gd name="adj2" fmla="val 60802"/>
            </a:avLst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1CA572AA-0332-A739-8216-7FEC8C4CB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797" y="4370383"/>
            <a:ext cx="725487" cy="512108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42E5DB47-AA4E-5BDE-8053-6CD4D689E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144" y="5069992"/>
            <a:ext cx="725487" cy="512108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5D789BF3-9EF4-9BA7-A406-B6D09A6D5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61" y="6339973"/>
            <a:ext cx="725487" cy="512108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A7855825-B161-74ED-AF57-86E2E533B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343" y="4390897"/>
            <a:ext cx="725487" cy="512108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7E685DF1-1F3E-2F4E-3583-5811E4FC0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393" y="5076977"/>
            <a:ext cx="725487" cy="512108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4B565F1B-1160-0896-BA7C-0EDD81B5B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3357" y="6363266"/>
            <a:ext cx="725487" cy="512108"/>
          </a:xfrm>
          <a:prstGeom prst="rect">
            <a:avLst/>
          </a:prstGeom>
        </p:spPr>
      </p:pic>
      <p:sp>
        <p:nvSpPr>
          <p:cNvPr id="25" name="Prostokąt 24">
            <a:extLst>
              <a:ext uri="{FF2B5EF4-FFF2-40B4-BE49-F238E27FC236}">
                <a16:creationId xmlns:a16="http://schemas.microsoft.com/office/drawing/2014/main" id="{83A9B4E8-694E-469C-15B2-8B7B52925748}"/>
              </a:ext>
            </a:extLst>
          </p:cNvPr>
          <p:cNvSpPr/>
          <p:nvPr/>
        </p:nvSpPr>
        <p:spPr>
          <a:xfrm rot="19444045">
            <a:off x="7618913" y="3407746"/>
            <a:ext cx="2969643" cy="511064"/>
          </a:xfrm>
          <a:prstGeom prst="rect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JAKIE POTRZEBY ZASPOKAJAM?</a:t>
            </a:r>
          </a:p>
        </p:txBody>
      </p:sp>
      <p:pic>
        <p:nvPicPr>
          <p:cNvPr id="28" name="Symbol zastępczy zawartości 27" descr="Klasa z wypełnieniem pełnym">
            <a:extLst>
              <a:ext uri="{FF2B5EF4-FFF2-40B4-BE49-F238E27FC236}">
                <a16:creationId xmlns:a16="http://schemas.microsoft.com/office/drawing/2014/main" id="{B925DBCC-8862-6453-F29B-05494F17B3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45665" y="2180265"/>
            <a:ext cx="914400" cy="914400"/>
          </a:xfr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A4EC0F59-6364-669C-4730-0CA2C838D05E}"/>
              </a:ext>
            </a:extLst>
          </p:cNvPr>
          <p:cNvSpPr/>
          <p:nvPr/>
        </p:nvSpPr>
        <p:spPr>
          <a:xfrm>
            <a:off x="235853" y="963290"/>
            <a:ext cx="7515654" cy="65654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ZESPÓŁ OBJAWÓW, BĘDĄCY WYNIKIEM </a:t>
            </a:r>
            <a:r>
              <a:rPr lang="pl-PL" sz="1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PRZEWLEKŁEGO STRESU W MIEJSCU PRACY</a:t>
            </a:r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 KTÓRYM NIE UDAŁO SIĘ SKUTECZNIE PORADZIĆ</a:t>
            </a:r>
          </a:p>
        </p:txBody>
      </p:sp>
    </p:spTree>
    <p:extLst>
      <p:ext uri="{BB962C8B-B14F-4D97-AF65-F5344CB8AC3E}">
        <p14:creationId xmlns:p14="http://schemas.microsoft.com/office/powerpoint/2010/main" val="119619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4BE7D-A519-3F27-40C5-F6FD88131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FB5842E1-1E26-4ABC-0432-D2423ED27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52" y="1554739"/>
            <a:ext cx="9384648" cy="4227016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1B98FB-0402-C615-4627-33D5980F4B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34</a:t>
            </a:fld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39633D6-A595-0E76-A517-70347CB48BC0}"/>
              </a:ext>
            </a:extLst>
          </p:cNvPr>
          <p:cNvSpPr/>
          <p:nvPr/>
        </p:nvSpPr>
        <p:spPr>
          <a:xfrm>
            <a:off x="119933" y="174049"/>
            <a:ext cx="10050509" cy="857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36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36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WYPALENIE ZAWODOWE </a:t>
            </a:r>
            <a:r>
              <a:rPr lang="pl-PL" sz="36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(ICD-11)</a:t>
            </a:r>
          </a:p>
          <a:p>
            <a:pPr algn="ctr"/>
            <a:endParaRPr lang="pl-PL" sz="36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FA7B7292-9318-D7D6-6C30-CC727785CDAA}"/>
              </a:ext>
            </a:extLst>
          </p:cNvPr>
          <p:cNvSpPr/>
          <p:nvPr/>
        </p:nvSpPr>
        <p:spPr>
          <a:xfrm>
            <a:off x="8163407" y="1625033"/>
            <a:ext cx="2266081" cy="6575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OSTRY KRYZYS PSYCHICZNY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16CC398E-6708-E158-8D5B-49D7AF97C6DE}"/>
              </a:ext>
            </a:extLst>
          </p:cNvPr>
          <p:cNvSpPr/>
          <p:nvPr/>
        </p:nvSpPr>
        <p:spPr>
          <a:xfrm>
            <a:off x="8235870" y="870243"/>
            <a:ext cx="2121153" cy="5550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TRAUMATYCZNE WYDARZENIE</a:t>
            </a:r>
          </a:p>
        </p:txBody>
      </p:sp>
      <p:sp>
        <p:nvSpPr>
          <p:cNvPr id="15" name="Strzałka: w dół 14">
            <a:extLst>
              <a:ext uri="{FF2B5EF4-FFF2-40B4-BE49-F238E27FC236}">
                <a16:creationId xmlns:a16="http://schemas.microsoft.com/office/drawing/2014/main" id="{807661EC-C0C7-355D-CAA1-1B042841870C}"/>
              </a:ext>
            </a:extLst>
          </p:cNvPr>
          <p:cNvSpPr/>
          <p:nvPr/>
        </p:nvSpPr>
        <p:spPr>
          <a:xfrm>
            <a:off x="9087308" y="1362249"/>
            <a:ext cx="342498" cy="359998"/>
          </a:xfrm>
          <a:prstGeom prst="down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Strzałka: w lewo i w prawo 28">
            <a:extLst>
              <a:ext uri="{FF2B5EF4-FFF2-40B4-BE49-F238E27FC236}">
                <a16:creationId xmlns:a16="http://schemas.microsoft.com/office/drawing/2014/main" id="{2D4E714D-262B-BE3B-6773-315562B051A0}"/>
              </a:ext>
            </a:extLst>
          </p:cNvPr>
          <p:cNvSpPr/>
          <p:nvPr/>
        </p:nvSpPr>
        <p:spPr>
          <a:xfrm rot="20259336">
            <a:off x="7118560" y="1298984"/>
            <a:ext cx="947242" cy="646704"/>
          </a:xfrm>
          <a:prstGeom prst="left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78275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758E7AB-6F5B-BE90-245B-D5426F1F0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07" y="467470"/>
            <a:ext cx="9001000" cy="828111"/>
          </a:xfrm>
        </p:spPr>
        <p:txBody>
          <a:bodyPr>
            <a:normAutofit/>
          </a:bodyPr>
          <a:lstStyle/>
          <a:p>
            <a:pPr algn="ctr"/>
            <a:r>
              <a:rPr lang="pl-PL" sz="4000" dirty="0">
                <a:solidFill>
                  <a:schemeClr val="accent4">
                    <a:lumMod val="75000"/>
                  </a:schemeClr>
                </a:solidFill>
              </a:rPr>
              <a:t>ODWAGA ROZWOJU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5F038C-D938-F36C-86EB-64C500D0D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908" y="1295581"/>
            <a:ext cx="9001382" cy="5364258"/>
          </a:xfrm>
        </p:spPr>
        <p:txBody>
          <a:bodyPr>
            <a:normAutofit/>
          </a:bodyPr>
          <a:lstStyle/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800" dirty="0"/>
              <a:t>SZKOŁA NIE JEST MIEJSCEM TERAPII ALE MOŻE BYĆ </a:t>
            </a:r>
            <a:r>
              <a:rPr lang="pl-PL" sz="2800" b="1" dirty="0"/>
              <a:t>MIEJSCEM  INSPIRACJI DO ROZWOJU</a:t>
            </a:r>
            <a:r>
              <a:rPr lang="pl-PL" sz="2800" dirty="0"/>
              <a:t> DLA KAŻDEJ OSOBY Z JEJ  SPOŁECZNOŚCI.</a:t>
            </a: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2800" dirty="0"/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800" b="1" dirty="0"/>
              <a:t>TRUDNE SYTUACJE </a:t>
            </a:r>
            <a:r>
              <a:rPr lang="pl-PL" sz="2800" dirty="0"/>
              <a:t>WSKAZUJĄ NA </a:t>
            </a:r>
            <a:r>
              <a:rPr lang="pl-PL" sz="2800" b="1" dirty="0"/>
              <a:t>KIERUNEK DALSZEGO ROZWOJU. </a:t>
            </a: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2800" b="1" dirty="0">
              <a:solidFill>
                <a:srgbClr val="0070C0"/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2800" b="1" dirty="0">
              <a:solidFill>
                <a:srgbClr val="0070C0"/>
              </a:solidFill>
            </a:endParaRPr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3200" dirty="0"/>
          </a:p>
          <a:p>
            <a:pPr marL="10800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pl-PL" sz="32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5FB6F4-6DA5-8576-B939-85AF625862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7288C03-E624-D22A-0C40-CF8E6E9902F1}"/>
              </a:ext>
            </a:extLst>
          </p:cNvPr>
          <p:cNvSpPr/>
          <p:nvPr/>
        </p:nvSpPr>
        <p:spPr>
          <a:xfrm>
            <a:off x="521370" y="5580037"/>
            <a:ext cx="9001000" cy="1439800"/>
          </a:xfrm>
          <a:prstGeom prst="rect">
            <a:avLst/>
          </a:prstGeom>
          <a:solidFill>
            <a:srgbClr val="FFD5D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Doceniajmy</a:t>
            </a:r>
            <a:r>
              <a:rPr lang="pl-PL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pl-PL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decyzję  i odwagę nauczycieli, </a:t>
            </a:r>
            <a:r>
              <a:rPr lang="pl-PL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którzy przychodzą do nas po wsparcie</a:t>
            </a:r>
            <a:r>
              <a:rPr lang="pl-PL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 są  gotowi  przyjrzeć się swoim problemom i kryzysom  w pracy.</a:t>
            </a:r>
          </a:p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95349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993255-6814-C3AE-2BC9-C15FE33AA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359838"/>
            <a:ext cx="10602491" cy="1619999"/>
          </a:xfrm>
        </p:spPr>
        <p:txBody>
          <a:bodyPr>
            <a:normAutofit/>
          </a:bodyPr>
          <a:lstStyle/>
          <a:p>
            <a:pPr algn="ctr"/>
            <a:r>
              <a:rPr lang="pl-PL" sz="3600" dirty="0"/>
              <a:t>WSPARCIE KADRY PEDAGOGICZNEJ W SZKOLE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9F543D7-CAC3-7DDA-657B-9C7B65ADF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362" y="1547589"/>
            <a:ext cx="10009112" cy="51122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>
              <a:buFont typeface="Wingdings" panose="05000000000000000000" pitchFamily="2" charset="2"/>
              <a:buChar char="§"/>
            </a:pPr>
            <a:endParaRPr lang="pl-PL" sz="1800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pl-PL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pl-PL" sz="1800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6A5C253-B72A-3940-6C9B-C5605FE685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C8C7430-A39F-0440-71FF-357AD0A0B7B0}"/>
              </a:ext>
            </a:extLst>
          </p:cNvPr>
          <p:cNvSpPr/>
          <p:nvPr/>
        </p:nvSpPr>
        <p:spPr>
          <a:xfrm>
            <a:off x="787594" y="1986649"/>
            <a:ext cx="2664296" cy="1177080"/>
          </a:xfrm>
          <a:prstGeom prst="rect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MERYTORYCZNE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563CF94-71B6-7133-766F-010EBAE1BBBF}"/>
              </a:ext>
            </a:extLst>
          </p:cNvPr>
          <p:cNvSpPr/>
          <p:nvPr/>
        </p:nvSpPr>
        <p:spPr>
          <a:xfrm>
            <a:off x="3985656" y="2706096"/>
            <a:ext cx="2952328" cy="13681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EMOCJONALNE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BF63F271-5A9C-3D3F-0036-2D8218E3DA43}"/>
              </a:ext>
            </a:extLst>
          </p:cNvPr>
          <p:cNvSpPr/>
          <p:nvPr/>
        </p:nvSpPr>
        <p:spPr>
          <a:xfrm>
            <a:off x="7327846" y="1854495"/>
            <a:ext cx="2664296" cy="1177079"/>
          </a:xfrm>
          <a:prstGeom prst="rect">
            <a:avLst/>
          </a:prstGeom>
          <a:solidFill>
            <a:srgbClr val="FFE4C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MEDIACYJNE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50BFD52-699D-9C5B-D188-1F9778BCA1C6}"/>
              </a:ext>
            </a:extLst>
          </p:cNvPr>
          <p:cNvSpPr/>
          <p:nvPr/>
        </p:nvSpPr>
        <p:spPr>
          <a:xfrm>
            <a:off x="217854" y="5265311"/>
            <a:ext cx="2981117" cy="864096"/>
          </a:xfrm>
          <a:prstGeom prst="rect">
            <a:avLst/>
          </a:prstGeom>
          <a:solidFill>
            <a:srgbClr val="FFC9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ZESPÓŁ PPP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C929D938-0319-A5F0-9B03-CDC35D9B7D0C}"/>
              </a:ext>
            </a:extLst>
          </p:cNvPr>
          <p:cNvSpPr/>
          <p:nvPr/>
        </p:nvSpPr>
        <p:spPr>
          <a:xfrm>
            <a:off x="3787245" y="5265311"/>
            <a:ext cx="2952328" cy="911038"/>
          </a:xfrm>
          <a:prstGeom prst="rect">
            <a:avLst/>
          </a:prstGeom>
          <a:solidFill>
            <a:srgbClr val="FFC9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PORADNIE PPP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C4D2E282-5F50-7678-B9B5-E5C2F069DC19}"/>
              </a:ext>
            </a:extLst>
          </p:cNvPr>
          <p:cNvSpPr/>
          <p:nvPr/>
        </p:nvSpPr>
        <p:spPr>
          <a:xfrm>
            <a:off x="7327846" y="5199272"/>
            <a:ext cx="2998823" cy="1093711"/>
          </a:xfrm>
          <a:prstGeom prst="rect">
            <a:avLst/>
          </a:prstGeom>
          <a:solidFill>
            <a:srgbClr val="FFC9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PLACÓWKI DOSKONALENIA NAUCZYCIELI</a:t>
            </a:r>
          </a:p>
        </p:txBody>
      </p:sp>
      <p:sp>
        <p:nvSpPr>
          <p:cNvPr id="11" name="Strzałka: w dół 10">
            <a:extLst>
              <a:ext uri="{FF2B5EF4-FFF2-40B4-BE49-F238E27FC236}">
                <a16:creationId xmlns:a16="http://schemas.microsoft.com/office/drawing/2014/main" id="{2FCDED74-7642-74F3-BD40-4E6C1E914D2C}"/>
              </a:ext>
            </a:extLst>
          </p:cNvPr>
          <p:cNvSpPr/>
          <p:nvPr/>
        </p:nvSpPr>
        <p:spPr>
          <a:xfrm>
            <a:off x="1764931" y="1540824"/>
            <a:ext cx="484632" cy="512825"/>
          </a:xfrm>
          <a:prstGeom prst="down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trzałka: w dół 11">
            <a:extLst>
              <a:ext uri="{FF2B5EF4-FFF2-40B4-BE49-F238E27FC236}">
                <a16:creationId xmlns:a16="http://schemas.microsoft.com/office/drawing/2014/main" id="{E241DB45-72F9-3ACC-656D-B1E6ECA91CE4}"/>
              </a:ext>
            </a:extLst>
          </p:cNvPr>
          <p:cNvSpPr/>
          <p:nvPr/>
        </p:nvSpPr>
        <p:spPr>
          <a:xfrm>
            <a:off x="5147552" y="2307399"/>
            <a:ext cx="484632" cy="482710"/>
          </a:xfrm>
          <a:prstGeom prst="down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Strzałka: w dół 12">
            <a:extLst>
              <a:ext uri="{FF2B5EF4-FFF2-40B4-BE49-F238E27FC236}">
                <a16:creationId xmlns:a16="http://schemas.microsoft.com/office/drawing/2014/main" id="{EFA61208-BF43-99A2-FECE-8C749B2CBA02}"/>
              </a:ext>
            </a:extLst>
          </p:cNvPr>
          <p:cNvSpPr/>
          <p:nvPr/>
        </p:nvSpPr>
        <p:spPr>
          <a:xfrm>
            <a:off x="8442250" y="1547589"/>
            <a:ext cx="484632" cy="474352"/>
          </a:xfrm>
          <a:prstGeom prst="downArrow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FC41D0DB-5CCF-89AB-BE46-85EC8114EF38}"/>
              </a:ext>
            </a:extLst>
          </p:cNvPr>
          <p:cNvSpPr/>
          <p:nvPr/>
        </p:nvSpPr>
        <p:spPr>
          <a:xfrm>
            <a:off x="2482535" y="6448684"/>
            <a:ext cx="5708056" cy="911038"/>
          </a:xfrm>
          <a:prstGeom prst="rect">
            <a:avLst/>
          </a:prstGeom>
          <a:solidFill>
            <a:srgbClr val="FFC9C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SUPERWIZJE EDUKACYJNE</a:t>
            </a:r>
          </a:p>
        </p:txBody>
      </p:sp>
      <p:sp>
        <p:nvSpPr>
          <p:cNvPr id="15" name="Strzałka: w dół 14">
            <a:extLst>
              <a:ext uri="{FF2B5EF4-FFF2-40B4-BE49-F238E27FC236}">
                <a16:creationId xmlns:a16="http://schemas.microsoft.com/office/drawing/2014/main" id="{807DB08D-44EC-0869-FACE-BD93482BA11C}"/>
              </a:ext>
            </a:extLst>
          </p:cNvPr>
          <p:cNvSpPr/>
          <p:nvPr/>
        </p:nvSpPr>
        <p:spPr>
          <a:xfrm>
            <a:off x="1421470" y="4250763"/>
            <a:ext cx="8064896" cy="615851"/>
          </a:xfrm>
          <a:prstGeom prst="downArrow">
            <a:avLst>
              <a:gd name="adj1" fmla="val 39453"/>
              <a:gd name="adj2" fmla="val 50000"/>
            </a:avLst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799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6192D0-12E4-D992-26E1-88AD8E289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371" y="90708"/>
            <a:ext cx="9144536" cy="1889130"/>
          </a:xfrm>
        </p:spPr>
        <p:txBody>
          <a:bodyPr>
            <a:normAutofit/>
          </a:bodyPr>
          <a:lstStyle/>
          <a:p>
            <a:pPr algn="ctr"/>
            <a:r>
              <a:rPr lang="pl-PL" sz="3600" dirty="0"/>
              <a:t>SUPERWIZJA W EDUKACJI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9F22060-009D-E24F-5426-6DEFBF3BAC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37</a:t>
            </a:fld>
            <a:endParaRPr lang="pl-PL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8907797-15D5-E7D9-EBF3-4B6334E86B44}"/>
              </a:ext>
            </a:extLst>
          </p:cNvPr>
          <p:cNvSpPr/>
          <p:nvPr/>
        </p:nvSpPr>
        <p:spPr>
          <a:xfrm>
            <a:off x="1482094" y="723888"/>
            <a:ext cx="7725829" cy="11064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PROCES, KTÓRY MA NA CELU </a:t>
            </a:r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WSPARCIE I ROZWÓJ</a:t>
            </a:r>
          </a:p>
          <a:p>
            <a:pPr algn="ctr"/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ZAWODOWY NAUCZYCIELI ORAZ INNYCH PRACOWNIKÓW OŚWIATY</a:t>
            </a: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endParaRPr lang="pl-PL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A39D88EA-BD3E-C9E0-E3A1-BC035AAC8418}"/>
              </a:ext>
            </a:extLst>
          </p:cNvPr>
          <p:cNvSpPr/>
          <p:nvPr/>
        </p:nvSpPr>
        <p:spPr>
          <a:xfrm>
            <a:off x="1040173" y="2632197"/>
            <a:ext cx="8640381" cy="41920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solidFill>
                  <a:schemeClr val="tx1"/>
                </a:solidFill>
              </a:rPr>
              <a:t>CELE SUPERWIZJI:</a:t>
            </a:r>
          </a:p>
          <a:p>
            <a:pPr algn="ctr"/>
            <a:endParaRPr lang="pl-PL" sz="2400" b="1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r>
              <a:rPr lang="pl-PL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pl-PL" dirty="0">
              <a:solidFill>
                <a:schemeClr val="tx1"/>
              </a:solidFill>
            </a:endParaRPr>
          </a:p>
          <a:p>
            <a:pPr algn="ctr"/>
            <a:r>
              <a:rPr lang="pl-PL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999A93D5-BF18-5342-EAD5-E5319FFEC332}"/>
              </a:ext>
            </a:extLst>
          </p:cNvPr>
          <p:cNvSpPr/>
          <p:nvPr/>
        </p:nvSpPr>
        <p:spPr>
          <a:xfrm>
            <a:off x="1451623" y="1906541"/>
            <a:ext cx="7737589" cy="674983"/>
          </a:xfrm>
          <a:prstGeom prst="rect">
            <a:avLst/>
          </a:prstGeom>
          <a:solidFill>
            <a:srgbClr val="FFE4C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regularne spotkania </a:t>
            </a:r>
            <a:r>
              <a:rPr 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 doświadczonym superwizorem</a:t>
            </a:r>
          </a:p>
        </p:txBody>
      </p:sp>
      <p:pic>
        <p:nvPicPr>
          <p:cNvPr id="35" name="Symbol zastępczy zawartości 34" descr="Brak znaku z wypełnieniem pełnym">
            <a:extLst>
              <a:ext uri="{FF2B5EF4-FFF2-40B4-BE49-F238E27FC236}">
                <a16:creationId xmlns:a16="http://schemas.microsoft.com/office/drawing/2014/main" id="{B052CDDE-F862-BAB1-1E49-6C295AC1D4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8606" y="6613525"/>
            <a:ext cx="46038" cy="46038"/>
          </a:xfrm>
        </p:spPr>
      </p:pic>
      <p:sp>
        <p:nvSpPr>
          <p:cNvPr id="26" name="Prostokąt 25">
            <a:extLst>
              <a:ext uri="{FF2B5EF4-FFF2-40B4-BE49-F238E27FC236}">
                <a16:creationId xmlns:a16="http://schemas.microsoft.com/office/drawing/2014/main" id="{AECF15F7-8D24-D963-13E7-F7FE055BD2E1}"/>
              </a:ext>
            </a:extLst>
          </p:cNvPr>
          <p:cNvSpPr/>
          <p:nvPr/>
        </p:nvSpPr>
        <p:spPr>
          <a:xfrm>
            <a:off x="1719536" y="3628664"/>
            <a:ext cx="7486116" cy="635450"/>
          </a:xfrm>
          <a:prstGeom prst="rect">
            <a:avLst/>
          </a:prstGeom>
          <a:solidFill>
            <a:srgbClr val="FFCC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analiza i refleksja nad praktyką zawodową, wymiana doświadczeń z innymi nauczycielami i superwizorem; </a:t>
            </a:r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295C1031-1469-4A1F-54F8-6971A4EB92BF}"/>
              </a:ext>
            </a:extLst>
          </p:cNvPr>
          <p:cNvSpPr/>
          <p:nvPr/>
        </p:nvSpPr>
        <p:spPr>
          <a:xfrm>
            <a:off x="1719536" y="4413563"/>
            <a:ext cx="7486116" cy="7242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poprawa jakości pracy:  rozwój kompetencji zawodowych</a:t>
            </a:r>
          </a:p>
          <a:p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(m.in. umiejętności i strategii dostosowanych do potrzeb uczniów)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68CA3873-FF77-8969-164B-85B0589A29E3}"/>
              </a:ext>
            </a:extLst>
          </p:cNvPr>
          <p:cNvSpPr/>
          <p:nvPr/>
        </p:nvSpPr>
        <p:spPr>
          <a:xfrm>
            <a:off x="1719536" y="5287215"/>
            <a:ext cx="7486117" cy="1336779"/>
          </a:xfrm>
          <a:prstGeom prst="rect">
            <a:avLst/>
          </a:prstGeom>
          <a:solidFill>
            <a:srgbClr val="77B6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tworzenie przestrzeni do otwartej i konstruktywnej rozmowy </a:t>
            </a: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      </a:t>
            </a: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budowanie bardziej efektywnych i wspierających relacji w środowisku szkolnym.</a:t>
            </a:r>
          </a:p>
        </p:txBody>
      </p:sp>
      <p:sp>
        <p:nvSpPr>
          <p:cNvPr id="31" name="Prostokąt 30">
            <a:extLst>
              <a:ext uri="{FF2B5EF4-FFF2-40B4-BE49-F238E27FC236}">
                <a16:creationId xmlns:a16="http://schemas.microsoft.com/office/drawing/2014/main" id="{EF60338F-0E67-3542-4121-1609C215CC86}"/>
              </a:ext>
            </a:extLst>
          </p:cNvPr>
          <p:cNvSpPr/>
          <p:nvPr/>
        </p:nvSpPr>
        <p:spPr>
          <a:xfrm>
            <a:off x="1719536" y="3142033"/>
            <a:ext cx="5190859" cy="420522"/>
          </a:xfrm>
          <a:prstGeom prst="rect">
            <a:avLst/>
          </a:prstGeom>
          <a:solidFill>
            <a:srgbClr val="E5FF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rozwiązywanie problemów zawodowych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7904AF4-03A5-1FE9-2360-4E7B139CB1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787" y="1579034"/>
            <a:ext cx="484631" cy="377985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31AE7FB-F734-7C64-10E4-5027619FBADC}"/>
              </a:ext>
            </a:extLst>
          </p:cNvPr>
          <p:cNvSpPr txBox="1"/>
          <p:nvPr/>
        </p:nvSpPr>
        <p:spPr>
          <a:xfrm>
            <a:off x="277698" y="1995160"/>
            <a:ext cx="9892744" cy="8125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algn="ctr"/>
            <a:r>
              <a:rPr lang="pl-PL" dirty="0"/>
              <a:t>http://www.superwizjawszkole.pl/static/docs/superwizja-w-szkole-koncepcja-ologowanie.pdf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6892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1" grpId="0" animBg="1"/>
      <p:bldP spid="26" grpId="0" build="allAtOnce" animBg="1"/>
      <p:bldP spid="28" grpId="0" animBg="1"/>
      <p:bldP spid="29" grpId="0" animBg="1"/>
      <p:bldP spid="31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ED9A3C5-40B8-6D92-9138-12ABB13B3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418" y="971525"/>
            <a:ext cx="8712871" cy="5688314"/>
          </a:xfrm>
        </p:spPr>
        <p:txBody>
          <a:bodyPr>
            <a:normAutofit/>
          </a:bodyPr>
          <a:lstStyle/>
          <a:p>
            <a:pPr marL="0" marR="0" lvl="0" indent="0" algn="ctr" defTabSz="1007943" rtl="0" eaLnBrk="1" fontAlgn="auto" latinLnBrk="0" hangingPunct="1">
              <a:lnSpc>
                <a:spcPct val="100000"/>
              </a:lnSpc>
              <a:spcBef>
                <a:spcPts val="1102"/>
              </a:spcBef>
              <a:spcAft>
                <a:spcPts val="0"/>
              </a:spcAft>
              <a:buClr>
                <a:srgbClr val="003399"/>
              </a:buClr>
              <a:buSzTx/>
              <a:buFontTx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515856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1007943" rtl="0" eaLnBrk="1" fontAlgn="auto" latinLnBrk="0" hangingPunct="1">
              <a:lnSpc>
                <a:spcPct val="100000"/>
              </a:lnSpc>
              <a:spcBef>
                <a:spcPts val="1102"/>
              </a:spcBef>
              <a:spcAft>
                <a:spcPts val="0"/>
              </a:spcAft>
              <a:buClr>
                <a:srgbClr val="003399"/>
              </a:buClr>
              <a:buSzTx/>
              <a:buFontTx/>
              <a:buNone/>
              <a:tabLst/>
              <a:defRPr/>
            </a:pPr>
            <a:endParaRPr lang="pl-PL" sz="2400" dirty="0">
              <a:solidFill>
                <a:srgbClr val="515856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1007943" rtl="0" eaLnBrk="1" fontAlgn="auto" latinLnBrk="0" hangingPunct="1">
              <a:lnSpc>
                <a:spcPct val="150000"/>
              </a:lnSpc>
              <a:spcBef>
                <a:spcPts val="1102"/>
              </a:spcBef>
              <a:spcAft>
                <a:spcPts val="0"/>
              </a:spcAft>
              <a:buClr>
                <a:srgbClr val="003399"/>
              </a:buClr>
              <a:buSzTx/>
              <a:buFontTx/>
              <a:buNone/>
              <a:tabLst/>
              <a:defRPr/>
            </a:pPr>
            <a:r>
              <a:rPr kumimoji="0" lang="pl-PL" sz="2400" b="0" i="1" u="none" strike="noStrike" kern="1200" cap="none" spc="0" normalizeH="0" baseline="0" noProof="0" dirty="0">
                <a:ln>
                  <a:noFill/>
                </a:ln>
                <a:solidFill>
                  <a:srgbClr val="51585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„Najkrótsza droga od siebie do siebie wiedzie przez innych” </a:t>
            </a:r>
            <a:endParaRPr kumimoji="0" lang="pl-PL" sz="2400" b="1" i="1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1007943" rtl="0" eaLnBrk="1" fontAlgn="auto" latinLnBrk="0" hangingPunct="1">
              <a:lnSpc>
                <a:spcPct val="150000"/>
              </a:lnSpc>
              <a:spcBef>
                <a:spcPts val="1102"/>
              </a:spcBef>
              <a:spcAft>
                <a:spcPts val="0"/>
              </a:spcAft>
              <a:buClr>
                <a:srgbClr val="003399"/>
              </a:buClr>
              <a:buSzTx/>
              <a:buFontTx/>
              <a:buNone/>
              <a:tabLst/>
              <a:defRPr/>
            </a:pPr>
            <a:r>
              <a:rPr kumimoji="0" lang="pl-PL" sz="2400" b="0" i="1" u="none" strike="noStrike" kern="1200" cap="none" spc="0" normalizeH="0" baseline="0" noProof="0" dirty="0">
                <a:ln>
                  <a:noFill/>
                </a:ln>
                <a:solidFill>
                  <a:srgbClr val="515856"/>
                </a:solidFill>
                <a:effectLst/>
                <a:uLnTx/>
                <a:uFillTx/>
                <a:latin typeface="Open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</a:t>
            </a:r>
            <a:r>
              <a:rPr kumimoji="0" lang="pl-PL" sz="2400" b="0" u="none" strike="noStrike" kern="1200" cap="none" spc="0" normalizeH="0" baseline="0" noProof="0" dirty="0">
                <a:ln>
                  <a:noFill/>
                </a:ln>
                <a:solidFill>
                  <a:srgbClr val="515856"/>
                </a:solidFill>
                <a:effectLst/>
                <a:uLnTx/>
                <a:uFillTx/>
                <a:latin typeface="Open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Paul Ricoeur                                                                                    </a:t>
            </a:r>
            <a:endParaRPr lang="pl-PL" sz="24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403DD09-7718-F5F5-8441-9DFA80FA1B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747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kąt 12">
            <a:extLst>
              <a:ext uri="{FF2B5EF4-FFF2-40B4-BE49-F238E27FC236}">
                <a16:creationId xmlns:a16="http://schemas.microsoft.com/office/drawing/2014/main" id="{8A02FBA6-5FC9-4B45-E369-8D1178B0DABB}"/>
              </a:ext>
            </a:extLst>
          </p:cNvPr>
          <p:cNvSpPr/>
          <p:nvPr/>
        </p:nvSpPr>
        <p:spPr>
          <a:xfrm>
            <a:off x="740189" y="2497168"/>
            <a:ext cx="9001000" cy="2398460"/>
          </a:xfrm>
          <a:prstGeom prst="rect">
            <a:avLst/>
          </a:prstGeom>
          <a:solidFill>
            <a:srgbClr val="7EB9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600" b="0" i="0" u="none" strike="noStrike" kern="1200" cap="none" spc="6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600" b="0" i="0" u="none" strike="noStrike" kern="1200" cap="none" spc="6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600" b="0" i="0" u="none" strike="noStrike" kern="1200" cap="none" spc="6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0" i="0" u="none" strike="noStrike" kern="1200" cap="none" spc="6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				     </a:t>
            </a:r>
            <a:r>
              <a:rPr kumimoji="0" lang="pl-PL" sz="2000" b="0" i="0" u="none" strike="noStrike" kern="1200" cap="none" spc="6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CZYNNIKÓW          								        ŚRODOWISKOWYCH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6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F0FEBA7-7F8D-B725-FCB0-C4A7FF622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59838"/>
            <a:ext cx="10458473" cy="1619999"/>
          </a:xfrm>
        </p:spPr>
        <p:txBody>
          <a:bodyPr>
            <a:normAutofit/>
          </a:bodyPr>
          <a:lstStyle/>
          <a:p>
            <a:pPr algn="ctr"/>
            <a:r>
              <a:rPr lang="pl-PL" sz="3000" dirty="0"/>
              <a:t> </a:t>
            </a:r>
            <a:r>
              <a:rPr lang="pl-PL" sz="3600" dirty="0"/>
              <a:t>POMOC PSYCHOLOGICZNO-PEDAGOGICZNA W SZKOLE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F9F1BC7-E678-C8E5-2623-3EEAE1CAA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A9D7D9FA-65B3-62FF-1A5B-A64659DA2DB7}"/>
              </a:ext>
            </a:extLst>
          </p:cNvPr>
          <p:cNvSpPr/>
          <p:nvPr/>
        </p:nvSpPr>
        <p:spPr>
          <a:xfrm>
            <a:off x="2177554" y="1641941"/>
            <a:ext cx="6336705" cy="7384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ROZPOZNAWANIE</a:t>
            </a: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789ED2E1-880B-2D3A-B74E-A91AEB382332}"/>
              </a:ext>
            </a:extLst>
          </p:cNvPr>
          <p:cNvGrpSpPr/>
          <p:nvPr/>
        </p:nvGrpSpPr>
        <p:grpSpPr>
          <a:xfrm>
            <a:off x="2033538" y="2390899"/>
            <a:ext cx="2622726" cy="1166855"/>
            <a:chOff x="2033538" y="2390899"/>
            <a:chExt cx="2622726" cy="1166855"/>
          </a:xfrm>
          <a:solidFill>
            <a:srgbClr val="E5FFE5"/>
          </a:solidFill>
        </p:grpSpPr>
        <p:sp>
          <p:nvSpPr>
            <p:cNvPr id="25" name="Strzałka: w dół 24">
              <a:extLst>
                <a:ext uri="{FF2B5EF4-FFF2-40B4-BE49-F238E27FC236}">
                  <a16:creationId xmlns:a16="http://schemas.microsoft.com/office/drawing/2014/main" id="{31EA5B3D-75BD-B5A8-9CAE-9DE9E85DAA8D}"/>
                </a:ext>
              </a:extLst>
            </p:cNvPr>
            <p:cNvSpPr/>
            <p:nvPr/>
          </p:nvSpPr>
          <p:spPr>
            <a:xfrm>
              <a:off x="3175401" y="2390899"/>
              <a:ext cx="421536" cy="435302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F96AB3D3-944D-387A-0D25-8AC6597D4613}"/>
                </a:ext>
              </a:extLst>
            </p:cNvPr>
            <p:cNvSpPr/>
            <p:nvPr/>
          </p:nvSpPr>
          <p:spPr>
            <a:xfrm>
              <a:off x="2033538" y="2819298"/>
              <a:ext cx="2622726" cy="7384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INDYWIDUALNYCH POTRZEB </a:t>
              </a:r>
              <a:r>
                <a:rPr kumimoji="0" lang="pl-PL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NAUCZYCIELA</a:t>
              </a:r>
              <a:endPara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upa 18">
            <a:extLst>
              <a:ext uri="{FF2B5EF4-FFF2-40B4-BE49-F238E27FC236}">
                <a16:creationId xmlns:a16="http://schemas.microsoft.com/office/drawing/2014/main" id="{CFCBFCDD-93C6-AE3F-E24D-BA5FFFE25FB9}"/>
              </a:ext>
            </a:extLst>
          </p:cNvPr>
          <p:cNvGrpSpPr/>
          <p:nvPr/>
        </p:nvGrpSpPr>
        <p:grpSpPr>
          <a:xfrm>
            <a:off x="1444328" y="3491231"/>
            <a:ext cx="3796361" cy="904390"/>
            <a:chOff x="1444328" y="3491231"/>
            <a:chExt cx="3796361" cy="904390"/>
          </a:xfrm>
          <a:solidFill>
            <a:srgbClr val="D6F3D5"/>
          </a:solidFill>
        </p:grpSpPr>
        <p:sp>
          <p:nvSpPr>
            <p:cNvPr id="7" name="Prostokąt 6">
              <a:extLst>
                <a:ext uri="{FF2B5EF4-FFF2-40B4-BE49-F238E27FC236}">
                  <a16:creationId xmlns:a16="http://schemas.microsoft.com/office/drawing/2014/main" id="{7661BFBD-7A45-E326-1539-4E96A746CD9F}"/>
                </a:ext>
              </a:extLst>
            </p:cNvPr>
            <p:cNvSpPr/>
            <p:nvPr/>
          </p:nvSpPr>
          <p:spPr>
            <a:xfrm>
              <a:off x="3386169" y="3822518"/>
              <a:ext cx="1854520" cy="558389"/>
            </a:xfrm>
            <a:prstGeom prst="rect">
              <a:avLst/>
            </a:prstGeom>
            <a:solidFill>
              <a:srgbClr val="E5FFE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ROZWOJOWYCH</a:t>
              </a:r>
              <a:r>
                <a:rPr kumimoji="0" lang="pl-PL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</p:txBody>
        </p:sp>
        <p:grpSp>
          <p:nvGrpSpPr>
            <p:cNvPr id="18" name="Grupa 17">
              <a:extLst>
                <a:ext uri="{FF2B5EF4-FFF2-40B4-BE49-F238E27FC236}">
                  <a16:creationId xmlns:a16="http://schemas.microsoft.com/office/drawing/2014/main" id="{4B77CB33-EC42-0604-D695-A5A08BE6BC7E}"/>
                </a:ext>
              </a:extLst>
            </p:cNvPr>
            <p:cNvGrpSpPr/>
            <p:nvPr/>
          </p:nvGrpSpPr>
          <p:grpSpPr>
            <a:xfrm>
              <a:off x="1444328" y="3491232"/>
              <a:ext cx="1810540" cy="904389"/>
              <a:chOff x="1444328" y="3491232"/>
              <a:chExt cx="1810540" cy="904389"/>
            </a:xfrm>
            <a:grpFill/>
          </p:grpSpPr>
          <p:sp>
            <p:nvSpPr>
              <p:cNvPr id="8" name="Prostokąt 7">
                <a:extLst>
                  <a:ext uri="{FF2B5EF4-FFF2-40B4-BE49-F238E27FC236}">
                    <a16:creationId xmlns:a16="http://schemas.microsoft.com/office/drawing/2014/main" id="{145C3276-13B6-A095-8CFE-41F713FC2577}"/>
                  </a:ext>
                </a:extLst>
              </p:cNvPr>
              <p:cNvSpPr/>
              <p:nvPr/>
            </p:nvSpPr>
            <p:spPr>
              <a:xfrm>
                <a:off x="1444328" y="3822519"/>
                <a:ext cx="1810540" cy="573102"/>
              </a:xfrm>
              <a:prstGeom prst="rect">
                <a:avLst/>
              </a:prstGeom>
              <a:solidFill>
                <a:srgbClr val="E5FFE5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l-PL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EDUKACYJNYCH </a:t>
                </a:r>
              </a:p>
            </p:txBody>
          </p:sp>
          <p:sp>
            <p:nvSpPr>
              <p:cNvPr id="22" name="Strzałka: w dół 21">
                <a:extLst>
                  <a:ext uri="{FF2B5EF4-FFF2-40B4-BE49-F238E27FC236}">
                    <a16:creationId xmlns:a16="http://schemas.microsoft.com/office/drawing/2014/main" id="{6ABA62B7-221A-5132-FD87-CF770840CE28}"/>
                  </a:ext>
                </a:extLst>
              </p:cNvPr>
              <p:cNvSpPr/>
              <p:nvPr/>
            </p:nvSpPr>
            <p:spPr>
              <a:xfrm>
                <a:off x="2545415" y="3491232"/>
                <a:ext cx="253002" cy="288605"/>
              </a:xfrm>
              <a:prstGeom prst="downArrow">
                <a:avLst/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3" name="Strzałka: w dół 22">
              <a:extLst>
                <a:ext uri="{FF2B5EF4-FFF2-40B4-BE49-F238E27FC236}">
                  <a16:creationId xmlns:a16="http://schemas.microsoft.com/office/drawing/2014/main" id="{E1859259-0E8E-8FC7-C709-DA51CA918CC5}"/>
                </a:ext>
              </a:extLst>
            </p:cNvPr>
            <p:cNvSpPr/>
            <p:nvPr/>
          </p:nvSpPr>
          <p:spPr>
            <a:xfrm>
              <a:off x="3977092" y="3491231"/>
              <a:ext cx="253002" cy="288605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" name="Prostokąt 15">
            <a:extLst>
              <a:ext uri="{FF2B5EF4-FFF2-40B4-BE49-F238E27FC236}">
                <a16:creationId xmlns:a16="http://schemas.microsoft.com/office/drawing/2014/main" id="{9041EA40-FB39-0D1D-9ED8-66CE65353F59}"/>
              </a:ext>
            </a:extLst>
          </p:cNvPr>
          <p:cNvSpPr/>
          <p:nvPr/>
        </p:nvSpPr>
        <p:spPr>
          <a:xfrm>
            <a:off x="1444328" y="6174478"/>
            <a:ext cx="7790010" cy="845359"/>
          </a:xfrm>
          <a:prstGeom prst="rect">
            <a:avLst/>
          </a:prstGeom>
          <a:solidFill>
            <a:srgbClr val="FFB7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ROZWÓJ  I PEŁNE UCZESTNICTWO W ŻYCIU SZKOŁY                                                                                                                                                </a:t>
            </a:r>
          </a:p>
        </p:txBody>
      </p:sp>
      <p:grpSp>
        <p:nvGrpSpPr>
          <p:cNvPr id="27" name="Grupa 26">
            <a:extLst>
              <a:ext uri="{FF2B5EF4-FFF2-40B4-BE49-F238E27FC236}">
                <a16:creationId xmlns:a16="http://schemas.microsoft.com/office/drawing/2014/main" id="{90C272DF-F952-B3D1-19BE-84F16C3C8E4D}"/>
              </a:ext>
            </a:extLst>
          </p:cNvPr>
          <p:cNvGrpSpPr/>
          <p:nvPr/>
        </p:nvGrpSpPr>
        <p:grpSpPr>
          <a:xfrm>
            <a:off x="2177554" y="4416949"/>
            <a:ext cx="6696744" cy="1308057"/>
            <a:chOff x="2054503" y="4411198"/>
            <a:chExt cx="6696744" cy="1308057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686DB992-A8F0-D8B0-99B8-9E996CE5C21F}"/>
                </a:ext>
              </a:extLst>
            </p:cNvPr>
            <p:cNvSpPr/>
            <p:nvPr/>
          </p:nvSpPr>
          <p:spPr>
            <a:xfrm>
              <a:off x="2054503" y="4999877"/>
              <a:ext cx="6696744" cy="71937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ZASPOKAJANIE  ROZPOZNANYCH POTRZEB</a:t>
              </a:r>
            </a:p>
          </p:txBody>
        </p:sp>
        <p:sp>
          <p:nvSpPr>
            <p:cNvPr id="24" name="Znak plus 23">
              <a:extLst>
                <a:ext uri="{FF2B5EF4-FFF2-40B4-BE49-F238E27FC236}">
                  <a16:creationId xmlns:a16="http://schemas.microsoft.com/office/drawing/2014/main" id="{3292628C-1898-0B1A-E1C6-5CF02EC87575}"/>
                </a:ext>
              </a:extLst>
            </p:cNvPr>
            <p:cNvSpPr/>
            <p:nvPr/>
          </p:nvSpPr>
          <p:spPr>
            <a:xfrm>
              <a:off x="4802911" y="4411198"/>
              <a:ext cx="608130" cy="573102"/>
            </a:xfrm>
            <a:prstGeom prst="mathPlus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Prostokąt 11">
            <a:extLst>
              <a:ext uri="{FF2B5EF4-FFF2-40B4-BE49-F238E27FC236}">
                <a16:creationId xmlns:a16="http://schemas.microsoft.com/office/drawing/2014/main" id="{8587CBB2-3383-6E06-729B-F65E185307A1}"/>
              </a:ext>
            </a:extLst>
          </p:cNvPr>
          <p:cNvSpPr/>
          <p:nvPr/>
        </p:nvSpPr>
        <p:spPr>
          <a:xfrm>
            <a:off x="5488967" y="2727917"/>
            <a:ext cx="3025292" cy="921219"/>
          </a:xfrm>
          <a:prstGeom prst="rect">
            <a:avLst/>
          </a:prstGeom>
          <a:solidFill>
            <a:srgbClr val="FFDEB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MOŻLIWOŚCI </a:t>
            </a: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NAUCZYCIELA</a:t>
            </a: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8AAF8A92-8FE1-4840-2B60-20C5567D03F5}"/>
              </a:ext>
            </a:extLst>
          </p:cNvPr>
          <p:cNvGrpSpPr/>
          <p:nvPr/>
        </p:nvGrpSpPr>
        <p:grpSpPr>
          <a:xfrm>
            <a:off x="4769842" y="2415737"/>
            <a:ext cx="2442539" cy="891916"/>
            <a:chOff x="4769842" y="2415737"/>
            <a:chExt cx="2442539" cy="891916"/>
          </a:xfrm>
        </p:grpSpPr>
        <p:sp>
          <p:nvSpPr>
            <p:cNvPr id="21" name="Strzałka: w lewo i w prawo 20">
              <a:extLst>
                <a:ext uri="{FF2B5EF4-FFF2-40B4-BE49-F238E27FC236}">
                  <a16:creationId xmlns:a16="http://schemas.microsoft.com/office/drawing/2014/main" id="{C4421140-5882-77A5-DE5C-0F7BD200633F}"/>
                </a:ext>
              </a:extLst>
            </p:cNvPr>
            <p:cNvSpPr/>
            <p:nvPr/>
          </p:nvSpPr>
          <p:spPr>
            <a:xfrm>
              <a:off x="4769842" y="3070023"/>
              <a:ext cx="576064" cy="237630"/>
            </a:xfrm>
            <a:prstGeom prst="leftRightArrow">
              <a:avLst/>
            </a:prstGeom>
            <a:solidFill>
              <a:srgbClr val="FFDEB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Strzałka: w dół 4">
              <a:extLst>
                <a:ext uri="{FF2B5EF4-FFF2-40B4-BE49-F238E27FC236}">
                  <a16:creationId xmlns:a16="http://schemas.microsoft.com/office/drawing/2014/main" id="{B17BF73E-AFF0-1F83-660E-7E315B4F61D7}"/>
                </a:ext>
              </a:extLst>
            </p:cNvPr>
            <p:cNvSpPr/>
            <p:nvPr/>
          </p:nvSpPr>
          <p:spPr>
            <a:xfrm>
              <a:off x="6790845" y="2415737"/>
              <a:ext cx="421536" cy="435302"/>
            </a:xfrm>
            <a:prstGeom prst="downArrow">
              <a:avLst/>
            </a:prstGeom>
            <a:solidFill>
              <a:srgbClr val="FFD7A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Strzałka: w dół 19">
            <a:extLst>
              <a:ext uri="{FF2B5EF4-FFF2-40B4-BE49-F238E27FC236}">
                <a16:creationId xmlns:a16="http://schemas.microsoft.com/office/drawing/2014/main" id="{E70F098B-0DE8-2266-C281-345B7CB99C50}"/>
              </a:ext>
            </a:extLst>
          </p:cNvPr>
          <p:cNvSpPr/>
          <p:nvPr/>
        </p:nvSpPr>
        <p:spPr>
          <a:xfrm>
            <a:off x="5003868" y="5845208"/>
            <a:ext cx="774086" cy="396947"/>
          </a:xfrm>
          <a:prstGeom prst="downArrow">
            <a:avLst/>
          </a:prstGeom>
          <a:solidFill>
            <a:srgbClr val="FBBDB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527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105F1-C707-86B6-BB26-71BDC928C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2B45D8-7E84-387D-7306-8D769F470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30" y="359839"/>
            <a:ext cx="10441159" cy="151185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3600" dirty="0"/>
              <a:t>WSPARCIE NAUCZYCIELA W SZKOLE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25C8BAA-AF09-7071-B95B-9285B90C36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0D17073-E968-4BD4-2432-78972174D80A}"/>
              </a:ext>
            </a:extLst>
          </p:cNvPr>
          <p:cNvSpPr/>
          <p:nvPr/>
        </p:nvSpPr>
        <p:spPr>
          <a:xfrm>
            <a:off x="2911560" y="1395530"/>
            <a:ext cx="5328592" cy="10903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DIAGNOZA KLUCZOWYCH POTRZEB NAUCZYCIELA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804B2C6E-E7DE-1C47-0990-9E5ACFCD6BDD}"/>
              </a:ext>
            </a:extLst>
          </p:cNvPr>
          <p:cNvSpPr/>
          <p:nvPr/>
        </p:nvSpPr>
        <p:spPr>
          <a:xfrm>
            <a:off x="2695536" y="3210544"/>
            <a:ext cx="5760640" cy="104757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PLANOWANIE WSPARCIA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EFA16E0C-7844-83A5-F807-73120CC65764}"/>
              </a:ext>
            </a:extLst>
          </p:cNvPr>
          <p:cNvSpPr/>
          <p:nvPr/>
        </p:nvSpPr>
        <p:spPr>
          <a:xfrm>
            <a:off x="2422362" y="4878271"/>
            <a:ext cx="6192688" cy="1094818"/>
          </a:xfrm>
          <a:prstGeom prst="rect">
            <a:avLst/>
          </a:prstGeom>
          <a:solidFill>
            <a:srgbClr val="7EB9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REALIZOWANIE WSPARCIA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OCENA JEGO  SKUTECZNOŚCI </a:t>
            </a:r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CFCCBF14-F047-91F2-892B-9A6D2AFD9031}"/>
              </a:ext>
            </a:extLst>
          </p:cNvPr>
          <p:cNvSpPr/>
          <p:nvPr/>
        </p:nvSpPr>
        <p:spPr>
          <a:xfrm>
            <a:off x="4903048" y="2648061"/>
            <a:ext cx="864096" cy="493479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E790A9BF-B576-A0CF-1031-347CAEF8C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668" y="4345647"/>
            <a:ext cx="914479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26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rostokąt 62">
            <a:extLst>
              <a:ext uri="{FF2B5EF4-FFF2-40B4-BE49-F238E27FC236}">
                <a16:creationId xmlns:a16="http://schemas.microsoft.com/office/drawing/2014/main" id="{FE8C62B1-B8EE-090B-57B5-7DAA2608341E}"/>
              </a:ext>
            </a:extLst>
          </p:cNvPr>
          <p:cNvSpPr/>
          <p:nvPr/>
        </p:nvSpPr>
        <p:spPr>
          <a:xfrm>
            <a:off x="2253892" y="1332655"/>
            <a:ext cx="2650356" cy="20355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C9231AC-0B3E-526D-6211-34245D591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971" y="277590"/>
            <a:ext cx="9288935" cy="987711"/>
          </a:xfrm>
        </p:spPr>
        <p:txBody>
          <a:bodyPr>
            <a:normAutofit/>
          </a:bodyPr>
          <a:lstStyle/>
          <a:p>
            <a:pPr algn="ctr"/>
            <a:br>
              <a:rPr lang="pl-PL" sz="4000" dirty="0"/>
            </a:br>
            <a:r>
              <a:rPr lang="pl-PL" sz="3600" dirty="0"/>
              <a:t>CO WNOSISZ ZE SOBĄ DO SZKOŁY?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36ADD8B-B670-B130-0FC0-2AC2287F3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354" y="1043533"/>
            <a:ext cx="9288935" cy="5616306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CC9D655-FE0F-89D3-3669-E9433F4578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60" name="Grafika 59" descr="Profil męski z wypełnieniem pełnym">
            <a:extLst>
              <a:ext uri="{FF2B5EF4-FFF2-40B4-BE49-F238E27FC236}">
                <a16:creationId xmlns:a16="http://schemas.microsoft.com/office/drawing/2014/main" id="{9ABC7F1F-A403-07A8-BE60-EF1B7559F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87912" y="1809713"/>
            <a:ext cx="1613881" cy="1613881"/>
          </a:xfrm>
          <a:prstGeom prst="rect">
            <a:avLst/>
          </a:prstGeom>
        </p:spPr>
      </p:pic>
      <p:pic>
        <p:nvPicPr>
          <p:cNvPr id="62" name="Grafika 61" descr="Profil kobiety z wypełnieniem pełnym">
            <a:extLst>
              <a:ext uri="{FF2B5EF4-FFF2-40B4-BE49-F238E27FC236}">
                <a16:creationId xmlns:a16="http://schemas.microsoft.com/office/drawing/2014/main" id="{BDC1317C-2C5F-BBFE-8AB8-894EA898B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62682" y="1861091"/>
            <a:ext cx="1583511" cy="158351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0E07ABA-9B1C-4640-F555-938725EEE8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9300" y="3558200"/>
            <a:ext cx="2786893" cy="390164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3FB55508-7EEF-B43D-A2EB-82B1C92F75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8331" y="1450265"/>
            <a:ext cx="2921209" cy="465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0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7BFA3-917B-6993-0249-6B6A55998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233283-BB21-9EC8-63D3-4F0F311D2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141" y="467470"/>
            <a:ext cx="8640765" cy="726773"/>
          </a:xfrm>
        </p:spPr>
        <p:txBody>
          <a:bodyPr>
            <a:normAutofit/>
          </a:bodyPr>
          <a:lstStyle/>
          <a:p>
            <a:pPr algn="ctr"/>
            <a:r>
              <a:rPr lang="pl-PL" sz="3600" dirty="0"/>
              <a:t>  POTRZEBA DOBRYCH RELACJI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C718A65-8528-BCB4-2995-1CE372323C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85200" y="6660157"/>
            <a:ext cx="1441226" cy="539680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7876972-9A26-504E-9765-F55CE79C46D4}"/>
              </a:ext>
            </a:extLst>
          </p:cNvPr>
          <p:cNvSpPr/>
          <p:nvPr/>
        </p:nvSpPr>
        <p:spPr>
          <a:xfrm>
            <a:off x="665387" y="1261147"/>
            <a:ext cx="4536504" cy="4177937"/>
          </a:xfrm>
          <a:prstGeom prst="rect">
            <a:avLst/>
          </a:prstGeom>
          <a:solidFill>
            <a:srgbClr val="ECFF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8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Dobre relacje są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fundamentem rozwoju uczniów 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warunkiem tego, że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chcą się uczyć.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08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Nawet jeśli w domu  ucznia jest źle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wystarczy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jeden wspierający go w szkole  człowiek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 dziecko uwierzyło w siebie  ( J. Bauer)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7BF50B36-BE69-32BE-36FA-043A567367DF}"/>
              </a:ext>
            </a:extLst>
          </p:cNvPr>
          <p:cNvSpPr/>
          <p:nvPr/>
        </p:nvSpPr>
        <p:spPr>
          <a:xfrm>
            <a:off x="5849962" y="1261148"/>
            <a:ext cx="4319999" cy="42448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8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Dobre relacje są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fundamentem rozwoju nauczyciela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warunkiem tego, że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chce uczyć.</a:t>
            </a:r>
          </a:p>
          <a:p>
            <a:pPr marL="108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08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Czasami wystarczy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jeden współpracujący uczeń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by nauczyciel uwierzył w sens swojej pracy.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08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16" name="Grafika 15" descr="Prezentować z wypełnieniem pełnym">
            <a:extLst>
              <a:ext uri="{FF2B5EF4-FFF2-40B4-BE49-F238E27FC236}">
                <a16:creationId xmlns:a16="http://schemas.microsoft.com/office/drawing/2014/main" id="{1A4FAA19-5778-E8CF-E2EE-532A22654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4058" y="5497958"/>
            <a:ext cx="1511809" cy="1511809"/>
          </a:xfrm>
          <a:prstGeom prst="rect">
            <a:avLst/>
          </a:prstGeom>
        </p:spPr>
      </p:pic>
      <p:pic>
        <p:nvPicPr>
          <p:cNvPr id="18" name="Grafika 17" descr="Prezentować z wypełnieniem pełnym">
            <a:extLst>
              <a:ext uri="{FF2B5EF4-FFF2-40B4-BE49-F238E27FC236}">
                <a16:creationId xmlns:a16="http://schemas.microsoft.com/office/drawing/2014/main" id="{D7CDD1F6-201E-15DD-0DB3-585D9E654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75402" y="5505989"/>
            <a:ext cx="1511809" cy="1511809"/>
          </a:xfrm>
          <a:prstGeom prst="rect">
            <a:avLst/>
          </a:prstGeom>
        </p:spPr>
      </p:pic>
      <p:sp>
        <p:nvSpPr>
          <p:cNvPr id="3" name="Strzałka: w lewo i w prawo 2">
            <a:extLst>
              <a:ext uri="{FF2B5EF4-FFF2-40B4-BE49-F238E27FC236}">
                <a16:creationId xmlns:a16="http://schemas.microsoft.com/office/drawing/2014/main" id="{90544F7F-E75D-40C8-7C23-A88952C3B477}"/>
              </a:ext>
            </a:extLst>
          </p:cNvPr>
          <p:cNvSpPr/>
          <p:nvPr/>
        </p:nvSpPr>
        <p:spPr>
          <a:xfrm>
            <a:off x="4881847" y="2986728"/>
            <a:ext cx="1216152" cy="726772"/>
          </a:xfrm>
          <a:prstGeom prst="left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812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955F5-7226-A92C-E2E5-0C09696D0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EA4536C-8068-91A3-4742-1862C7418D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606030504020204" pitchFamily="34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6" name="Schemat blokowy: łącznik 5">
            <a:extLst>
              <a:ext uri="{FF2B5EF4-FFF2-40B4-BE49-F238E27FC236}">
                <a16:creationId xmlns:a16="http://schemas.microsoft.com/office/drawing/2014/main" id="{3740BBBE-0A88-B331-B8A8-9256B151B41F}"/>
              </a:ext>
            </a:extLst>
          </p:cNvPr>
          <p:cNvSpPr/>
          <p:nvPr/>
        </p:nvSpPr>
        <p:spPr>
          <a:xfrm>
            <a:off x="3025436" y="1289688"/>
            <a:ext cx="2232248" cy="2191160"/>
          </a:xfrm>
          <a:prstGeom prst="flowChartConnector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DOBRE RELACJE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(przynależność, wsparcie) </a:t>
            </a:r>
          </a:p>
        </p:txBody>
      </p:sp>
      <p:sp>
        <p:nvSpPr>
          <p:cNvPr id="7" name="Schemat blokowy: łącznik 6">
            <a:extLst>
              <a:ext uri="{FF2B5EF4-FFF2-40B4-BE49-F238E27FC236}">
                <a16:creationId xmlns:a16="http://schemas.microsoft.com/office/drawing/2014/main" id="{67F0ACC6-8D7C-73A8-511E-81A68B3DF56B}"/>
              </a:ext>
            </a:extLst>
          </p:cNvPr>
          <p:cNvSpPr/>
          <p:nvPr/>
        </p:nvSpPr>
        <p:spPr>
          <a:xfrm>
            <a:off x="2154984" y="3331425"/>
            <a:ext cx="2295457" cy="2304138"/>
          </a:xfrm>
          <a:prstGeom prst="flowChartConnector">
            <a:avLst/>
          </a:prstGeom>
          <a:solidFill>
            <a:srgbClr val="DDFFD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POCZUCIE WOLNOŚCI WYBORU</a:t>
            </a:r>
          </a:p>
        </p:txBody>
      </p:sp>
      <p:sp>
        <p:nvSpPr>
          <p:cNvPr id="9" name="Schemat blokowy: łącznik 8">
            <a:extLst>
              <a:ext uri="{FF2B5EF4-FFF2-40B4-BE49-F238E27FC236}">
                <a16:creationId xmlns:a16="http://schemas.microsoft.com/office/drawing/2014/main" id="{8C02CCAD-F4B3-1D47-B4B6-F92B15DBDE0D}"/>
              </a:ext>
            </a:extLst>
          </p:cNvPr>
          <p:cNvSpPr/>
          <p:nvPr/>
        </p:nvSpPr>
        <p:spPr>
          <a:xfrm>
            <a:off x="6498032" y="3405868"/>
            <a:ext cx="2160241" cy="2191161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REALIZOWANIE WAŻNYCH CELÓW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(nadają życiu sens i motywują do działania)</a:t>
            </a: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chemat blokowy: łącznik 10">
            <a:extLst>
              <a:ext uri="{FF2B5EF4-FFF2-40B4-BE49-F238E27FC236}">
                <a16:creationId xmlns:a16="http://schemas.microsoft.com/office/drawing/2014/main" id="{F722918B-FAF7-8DCE-02CB-4E52FC98091D}"/>
              </a:ext>
            </a:extLst>
          </p:cNvPr>
          <p:cNvSpPr/>
          <p:nvPr/>
        </p:nvSpPr>
        <p:spPr>
          <a:xfrm>
            <a:off x="5345906" y="1352128"/>
            <a:ext cx="2232247" cy="2134484"/>
          </a:xfrm>
          <a:prstGeom prst="flowChartConnector">
            <a:avLst/>
          </a:prstGeom>
          <a:solidFill>
            <a:srgbClr val="FFDBC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SAMOAKCEPTACJA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Schemat blokowy: łącznik 11">
            <a:extLst>
              <a:ext uri="{FF2B5EF4-FFF2-40B4-BE49-F238E27FC236}">
                <a16:creationId xmlns:a16="http://schemas.microsoft.com/office/drawing/2014/main" id="{17A9AD66-0E77-EF30-6B88-B6F8B7E937A6}"/>
              </a:ext>
            </a:extLst>
          </p:cNvPr>
          <p:cNvSpPr/>
          <p:nvPr/>
        </p:nvSpPr>
        <p:spPr>
          <a:xfrm>
            <a:off x="4560637" y="4839305"/>
            <a:ext cx="2232247" cy="2087025"/>
          </a:xfrm>
          <a:prstGeom prst="flowChartConnector">
            <a:avLst/>
          </a:prstGeom>
          <a:solidFill>
            <a:schemeClr val="bg2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DZIAŁANIE ZGODNIE Z WŁASNYMI ZASADAMI I PRZEKONANIAMI 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B55498D8-40D6-3C1D-E779-C07E07DE5C8F}"/>
              </a:ext>
            </a:extLst>
          </p:cNvPr>
          <p:cNvSpPr/>
          <p:nvPr/>
        </p:nvSpPr>
        <p:spPr>
          <a:xfrm>
            <a:off x="953418" y="217298"/>
            <a:ext cx="84969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DOBROSTAN NAUCZYCIELA </a:t>
            </a:r>
          </a:p>
        </p:txBody>
      </p:sp>
      <p:sp>
        <p:nvSpPr>
          <p:cNvPr id="13" name="Schemat blokowy: łącznik 12">
            <a:extLst>
              <a:ext uri="{FF2B5EF4-FFF2-40B4-BE49-F238E27FC236}">
                <a16:creationId xmlns:a16="http://schemas.microsoft.com/office/drawing/2014/main" id="{BC512A65-BE65-9326-BA80-9CF9171F3067}"/>
              </a:ext>
            </a:extLst>
          </p:cNvPr>
          <p:cNvSpPr/>
          <p:nvPr/>
        </p:nvSpPr>
        <p:spPr>
          <a:xfrm>
            <a:off x="3834930" y="2385268"/>
            <a:ext cx="3102058" cy="2961599"/>
          </a:xfrm>
          <a:prstGeom prst="flowChartConnector">
            <a:avLst/>
          </a:prstGeom>
          <a:solidFill>
            <a:srgbClr val="7AB8E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DOBROSTAN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7" name="Grafika 26" descr="Roślina z wypełnieniem pełnym">
            <a:extLst>
              <a:ext uri="{FF2B5EF4-FFF2-40B4-BE49-F238E27FC236}">
                <a16:creationId xmlns:a16="http://schemas.microsoft.com/office/drawing/2014/main" id="{3CBF8035-E347-AA7B-5DD4-18196ADA4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39352" y="4824047"/>
            <a:ext cx="2625104" cy="2625104"/>
          </a:xfrm>
          <a:prstGeom prst="rect">
            <a:avLst/>
          </a:prstGeom>
        </p:spPr>
      </p:pic>
      <p:pic>
        <p:nvPicPr>
          <p:cNvPr id="21" name="Grafika 20" descr="Motyl z wypełnieniem pełnym">
            <a:extLst>
              <a:ext uri="{FF2B5EF4-FFF2-40B4-BE49-F238E27FC236}">
                <a16:creationId xmlns:a16="http://schemas.microsoft.com/office/drawing/2014/main" id="{25639445-29C0-77E7-3A9D-2B011C81E1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8758" y="406469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1_tematWFA">
  <a:themeElements>
    <a:clrScheme name="tematWF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tWFA">
      <a:majorFont>
        <a:latin typeface="Century Gothic"/>
        <a:ea typeface=""/>
        <a:cs typeface=""/>
      </a:majorFont>
      <a:minorFont>
        <a:latin typeface="Verdana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atWF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tWF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tWF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tWF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tWF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tWF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tWF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4.xml><?xml version="1.0" encoding="utf-8"?>
<a:theme xmlns:a="http://schemas.openxmlformats.org/drawingml/2006/main" name="2_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36DF9CC6C6F6F408BECED7829EB77BB" ma:contentTypeVersion="8" ma:contentTypeDescription="Utwórz nowy dokument." ma:contentTypeScope="" ma:versionID="374e624cc67284b43172f821c4bbf923">
  <xsd:schema xmlns:xsd="http://www.w3.org/2001/XMLSchema" xmlns:xs="http://www.w3.org/2001/XMLSchema" xmlns:p="http://schemas.microsoft.com/office/2006/metadata/properties" xmlns:ns2="66cf2356-a1ad-49f5-82c2-8cb57264699b" targetNamespace="http://schemas.microsoft.com/office/2006/metadata/properties" ma:root="true" ma:fieldsID="01e8800729ff529ef1151a6eec8e5c4b" ns2:_="">
    <xsd:import namespace="66cf2356-a1ad-49f5-82c2-8cb5726469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cf2356-a1ad-49f5-82c2-8cb5726469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EE4E734-DAD7-47B8-9DD5-3575F3AFDF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E2755D-8BC6-4E0D-9B7A-0B792CD123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cf2356-a1ad-49f5-82c2-8cb5726469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A6B623-A3DE-45AB-A9BB-16764837485A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66cf2356-a1ad-49f5-82c2-8cb57264699b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89687</TotalTime>
  <Words>1386</Words>
  <Application>Microsoft Office PowerPoint</Application>
  <PresentationFormat>Niestandardowy</PresentationFormat>
  <Paragraphs>463</Paragraphs>
  <Slides>37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37</vt:i4>
      </vt:variant>
    </vt:vector>
  </HeadingPairs>
  <TitlesOfParts>
    <vt:vector size="51" baseType="lpstr">
      <vt:lpstr>Adobe Caslon Pro</vt:lpstr>
      <vt:lpstr>Arial</vt:lpstr>
      <vt:lpstr>Calibri</vt:lpstr>
      <vt:lpstr>Century Gothic</vt:lpstr>
      <vt:lpstr>Open Sans</vt:lpstr>
      <vt:lpstr>Poppins</vt:lpstr>
      <vt:lpstr>Symbol</vt:lpstr>
      <vt:lpstr>Times New Roman</vt:lpstr>
      <vt:lpstr>Verdana</vt:lpstr>
      <vt:lpstr>Wingdings</vt:lpstr>
      <vt:lpstr>Motyw pakietu Office</vt:lpstr>
      <vt:lpstr>1_tematWFA</vt:lpstr>
      <vt:lpstr>1_Motyw pakietu Office</vt:lpstr>
      <vt:lpstr>2_Motyw pakietu Office</vt:lpstr>
      <vt:lpstr>Pomoc psychologiczno-pedagogiczna w szkole -  kluczowe kompetencje kadry pedagogicznej</vt:lpstr>
      <vt:lpstr> MODUŁ III – KLUCZOWE ZAGADNIENIA </vt:lpstr>
      <vt:lpstr>Prezentacja programu PowerPoint</vt:lpstr>
      <vt:lpstr>Prezentacja programu PowerPoint</vt:lpstr>
      <vt:lpstr> POMOC PSYCHOLOGICZNO-PEDAGOGICZNA W SZKOLE</vt:lpstr>
      <vt:lpstr>WSPARCIE NAUCZYCIELA W SZKOLE</vt:lpstr>
      <vt:lpstr> CO WNOSISZ ZE SOBĄ DO SZKOŁY?</vt:lpstr>
      <vt:lpstr>  POTRZEBA DOBRYCH RELACJI </vt:lpstr>
      <vt:lpstr>Prezentacja programu PowerPoint</vt:lpstr>
      <vt:lpstr>Prezentacja programu PowerPoint</vt:lpstr>
      <vt:lpstr>Prezentacja programu PowerPoint</vt:lpstr>
      <vt:lpstr>Prezentacja programu PowerPoint</vt:lpstr>
      <vt:lpstr>ROZPOZNANIE I ZMIANA NASTAWIENIA</vt:lpstr>
      <vt:lpstr>OKNA JOHARI</vt:lpstr>
      <vt:lpstr>ZBIERANIE INFORMACJI ZWROTNEJ NA TEMAT UDZIELANEJ W  SZKOLE  PPP</vt:lpstr>
      <vt:lpstr>Prezentacja programu PowerPoint</vt:lpstr>
      <vt:lpstr>Prezentacja programu PowerPoint</vt:lpstr>
      <vt:lpstr>KULTURA KOMFORTU A SAMOROZWÓJ </vt:lpstr>
      <vt:lpstr>TRZY  WIELKIE NIEPRAWDY  WPŁYWAJĄCE  DZIŚ NA WYCHOWANIE I EDUKACJĘ          1. Co cię nie zabije, uczyni cię słabszym     2. Zawsze ufaj swoim uczuciom     3. Życie to wojna między Dobrymi i Złymi ludźmi.           ingeruje w rozwój młodych ludzi i zagraża ich zdrowiu   psychicznemu,        utrudnia młodym  stawanie się niezależnymi jednostkami, które potrafią   samodzielnie zmierzyć się ze światem.</vt:lpstr>
      <vt:lpstr>Prezentacja programu PowerPoint</vt:lpstr>
      <vt:lpstr>Prezentacja programu PowerPoint</vt:lpstr>
      <vt:lpstr>Prezentacja programu PowerPoint</vt:lpstr>
      <vt:lpstr>ŚWIADOME ŻYCIE </vt:lpstr>
      <vt:lpstr>EMPATIA </vt:lpstr>
      <vt:lpstr>  JĘZYK ŻYRAFY I SZAKALA  DWA TYPY POSTAW W KOMUNIKACJI</vt:lpstr>
      <vt:lpstr>  </vt:lpstr>
      <vt:lpstr> 4 KROKI</vt:lpstr>
      <vt:lpstr> ŚCIEŻKA EMPATYCZNA      </vt:lpstr>
      <vt:lpstr>ROZPOZNANIE WŁASNEGO JĘZYKA   </vt:lpstr>
      <vt:lpstr>Prezentacja programu PowerPoint</vt:lpstr>
      <vt:lpstr>WYNIKI BADANIA 7 TYS. NAUCZYCIELI (2023 r.)</vt:lpstr>
      <vt:lpstr>MOTYWACJA DO PRACY A KLUCZOWE POTRZEBY</vt:lpstr>
      <vt:lpstr>Prezentacja programu PowerPoint</vt:lpstr>
      <vt:lpstr>Prezentacja programu PowerPoint</vt:lpstr>
      <vt:lpstr>ODWAGA ROZWOJU</vt:lpstr>
      <vt:lpstr>WSPARCIE KADRY PEDAGOGICZNEJ W SZKOLE</vt:lpstr>
      <vt:lpstr>SUPERWIZJA W EDUKACJI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Marzena Tkocz</cp:lastModifiedBy>
  <cp:revision>12</cp:revision>
  <dcterms:created xsi:type="dcterms:W3CDTF">2022-06-22T09:40:44Z</dcterms:created>
  <dcterms:modified xsi:type="dcterms:W3CDTF">2025-09-02T15:59:26Z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0x010100036DF9CC6C6F6F408BECED7829EB77BB</vt:lpwstr>
  </property>
</Properties>
</file>